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7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F75EC98-3A65-4783-8A91-8EE96C5C6D37}"/>
              </a:ext>
            </a:extLst>
          </p:cNvPr>
          <p:cNvGrpSpPr/>
          <p:nvPr/>
        </p:nvGrpSpPr>
        <p:grpSpPr>
          <a:xfrm>
            <a:off x="4172550" y="905776"/>
            <a:ext cx="1546763" cy="1439937"/>
            <a:chOff x="4172550" y="905776"/>
            <a:chExt cx="1546763" cy="1439937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024D61B-B27D-477A-AE7A-3C5FEE570C94}"/>
                </a:ext>
              </a:extLst>
            </p:cNvPr>
            <p:cNvSpPr/>
            <p:nvPr/>
          </p:nvSpPr>
          <p:spPr>
            <a:xfrm>
              <a:off x="4480386" y="915056"/>
              <a:ext cx="927184" cy="1425677"/>
            </a:xfrm>
            <a:custGeom>
              <a:avLst/>
              <a:gdLst>
                <a:gd name="connsiteX0" fmla="*/ 568105 w 927184"/>
                <a:gd name="connsiteY0" fmla="*/ 54513 h 1425677"/>
                <a:gd name="connsiteX1" fmla="*/ 623840 w 927184"/>
                <a:gd name="connsiteY1" fmla="*/ 282356 h 1425677"/>
                <a:gd name="connsiteX2" fmla="*/ 826446 w 927184"/>
                <a:gd name="connsiteY2" fmla="*/ 607911 h 1425677"/>
                <a:gd name="connsiteX3" fmla="*/ 857443 w 927184"/>
                <a:gd name="connsiteY3" fmla="*/ 990108 h 1425677"/>
                <a:gd name="connsiteX4" fmla="*/ 927184 w 927184"/>
                <a:gd name="connsiteY4" fmla="*/ 1156125 h 1425677"/>
                <a:gd name="connsiteX5" fmla="*/ 904405 w 927184"/>
                <a:gd name="connsiteY5" fmla="*/ 1178524 h 1425677"/>
                <a:gd name="connsiteX6" fmla="*/ 896786 w 927184"/>
                <a:gd name="connsiteY6" fmla="*/ 1184466 h 1425677"/>
                <a:gd name="connsiteX7" fmla="*/ 796853 w 927184"/>
                <a:gd name="connsiteY7" fmla="*/ 945420 h 1425677"/>
                <a:gd name="connsiteX8" fmla="*/ 769386 w 927184"/>
                <a:gd name="connsiteY8" fmla="*/ 626744 h 1425677"/>
                <a:gd name="connsiteX9" fmla="*/ 601756 w 927184"/>
                <a:gd name="connsiteY9" fmla="*/ 354330 h 1425677"/>
                <a:gd name="connsiteX10" fmla="*/ 533416 w 927184"/>
                <a:gd name="connsiteY10" fmla="*/ 77039 h 1425677"/>
                <a:gd name="connsiteX11" fmla="*/ 64404 w 927184"/>
                <a:gd name="connsiteY11" fmla="*/ 0 h 1425677"/>
                <a:gd name="connsiteX12" fmla="*/ 43537 w 927184"/>
                <a:gd name="connsiteY12" fmla="*/ 22122 h 1425677"/>
                <a:gd name="connsiteX13" fmla="*/ 233262 w 927184"/>
                <a:gd name="connsiteY13" fmla="*/ 475957 h 1425677"/>
                <a:gd name="connsiteX14" fmla="*/ 260729 w 927184"/>
                <a:gd name="connsiteY14" fmla="*/ 794633 h 1425677"/>
                <a:gd name="connsiteX15" fmla="*/ 428359 w 927184"/>
                <a:gd name="connsiteY15" fmla="*/ 1067047 h 1425677"/>
                <a:gd name="connsiteX16" fmla="*/ 513332 w 927184"/>
                <a:gd name="connsiteY16" fmla="*/ 1411825 h 1425677"/>
                <a:gd name="connsiteX17" fmla="*/ 476398 w 927184"/>
                <a:gd name="connsiteY17" fmla="*/ 1425677 h 1425677"/>
                <a:gd name="connsiteX18" fmla="*/ 406276 w 927184"/>
                <a:gd name="connsiteY18" fmla="*/ 1139021 h 1425677"/>
                <a:gd name="connsiteX19" fmla="*/ 203669 w 927184"/>
                <a:gd name="connsiteY19" fmla="*/ 813466 h 1425677"/>
                <a:gd name="connsiteX20" fmla="*/ 172673 w 927184"/>
                <a:gd name="connsiteY20" fmla="*/ 431269 h 1425677"/>
                <a:gd name="connsiteX21" fmla="*/ 0 w 927184"/>
                <a:gd name="connsiteY21" fmla="*/ 20228 h 1425677"/>
                <a:gd name="connsiteX22" fmla="*/ 54443 w 927184"/>
                <a:gd name="connsiteY22" fmla="*/ 1134 h 142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27184" h="1425677">
                  <a:moveTo>
                    <a:pt x="568105" y="54513"/>
                  </a:moveTo>
                  <a:lnTo>
                    <a:pt x="623840" y="282356"/>
                  </a:lnTo>
                  <a:lnTo>
                    <a:pt x="826446" y="607911"/>
                  </a:lnTo>
                  <a:lnTo>
                    <a:pt x="857443" y="990108"/>
                  </a:lnTo>
                  <a:lnTo>
                    <a:pt x="927184" y="1156125"/>
                  </a:lnTo>
                  <a:lnTo>
                    <a:pt x="904405" y="1178524"/>
                  </a:lnTo>
                  <a:lnTo>
                    <a:pt x="896786" y="1184466"/>
                  </a:lnTo>
                  <a:lnTo>
                    <a:pt x="796853" y="945420"/>
                  </a:lnTo>
                  <a:lnTo>
                    <a:pt x="769386" y="626744"/>
                  </a:lnTo>
                  <a:lnTo>
                    <a:pt x="601756" y="354330"/>
                  </a:lnTo>
                  <a:lnTo>
                    <a:pt x="533416" y="77039"/>
                  </a:lnTo>
                  <a:close/>
                  <a:moveTo>
                    <a:pt x="64404" y="0"/>
                  </a:moveTo>
                  <a:lnTo>
                    <a:pt x="43537" y="22122"/>
                  </a:lnTo>
                  <a:lnTo>
                    <a:pt x="233262" y="475957"/>
                  </a:lnTo>
                  <a:lnTo>
                    <a:pt x="260729" y="794633"/>
                  </a:lnTo>
                  <a:lnTo>
                    <a:pt x="428359" y="1067047"/>
                  </a:lnTo>
                  <a:lnTo>
                    <a:pt x="513332" y="1411825"/>
                  </a:lnTo>
                  <a:lnTo>
                    <a:pt x="476398" y="1425677"/>
                  </a:lnTo>
                  <a:lnTo>
                    <a:pt x="406276" y="1139021"/>
                  </a:lnTo>
                  <a:lnTo>
                    <a:pt x="203669" y="813466"/>
                  </a:lnTo>
                  <a:lnTo>
                    <a:pt x="172673" y="431269"/>
                  </a:lnTo>
                  <a:lnTo>
                    <a:pt x="0" y="20228"/>
                  </a:lnTo>
                  <a:lnTo>
                    <a:pt x="54443" y="1134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D676DC2E-F4F7-4918-A3AD-8B96135BB9CC}"/>
                </a:ext>
              </a:extLst>
            </p:cNvPr>
            <p:cNvSpPr/>
            <p:nvPr/>
          </p:nvSpPr>
          <p:spPr>
            <a:xfrm>
              <a:off x="4172550" y="905776"/>
              <a:ext cx="1546763" cy="1439937"/>
            </a:xfrm>
            <a:custGeom>
              <a:avLst/>
              <a:gdLst>
                <a:gd name="connsiteX0" fmla="*/ 307837 w 1546763"/>
                <a:gd name="connsiteY0" fmla="*/ 29507 h 1439937"/>
                <a:gd name="connsiteX1" fmla="*/ 480510 w 1546763"/>
                <a:gd name="connsiteY1" fmla="*/ 440548 h 1439937"/>
                <a:gd name="connsiteX2" fmla="*/ 511506 w 1546763"/>
                <a:gd name="connsiteY2" fmla="*/ 822745 h 1439937"/>
                <a:gd name="connsiteX3" fmla="*/ 714113 w 1546763"/>
                <a:gd name="connsiteY3" fmla="*/ 1148300 h 1439937"/>
                <a:gd name="connsiteX4" fmla="*/ 784235 w 1546763"/>
                <a:gd name="connsiteY4" fmla="*/ 1434956 h 1439937"/>
                <a:gd name="connsiteX5" fmla="*/ 770954 w 1546763"/>
                <a:gd name="connsiteY5" fmla="*/ 1439937 h 1439937"/>
                <a:gd name="connsiteX6" fmla="*/ 686363 w 1546763"/>
                <a:gd name="connsiteY6" fmla="*/ 1408211 h 1439937"/>
                <a:gd name="connsiteX7" fmla="*/ 9248 w 1546763"/>
                <a:gd name="connsiteY7" fmla="*/ 649223 h 1439937"/>
                <a:gd name="connsiteX8" fmla="*/ 0 w 1546763"/>
                <a:gd name="connsiteY8" fmla="*/ 545418 h 1439937"/>
                <a:gd name="connsiteX9" fmla="*/ 3003 w 1546763"/>
                <a:gd name="connsiteY9" fmla="*/ 546264 h 1439937"/>
                <a:gd name="connsiteX10" fmla="*/ 0 w 1546763"/>
                <a:gd name="connsiteY10" fmla="*/ 512605 h 1439937"/>
                <a:gd name="connsiteX11" fmla="*/ 277112 w 1546763"/>
                <a:gd name="connsiteY11" fmla="*/ 40282 h 1439937"/>
                <a:gd name="connsiteX12" fmla="*/ 1093043 w 1546763"/>
                <a:gd name="connsiteY12" fmla="*/ 0 h 1439937"/>
                <a:gd name="connsiteX13" fmla="*/ 1546763 w 1546763"/>
                <a:gd name="connsiteY13" fmla="*/ 512606 h 1439937"/>
                <a:gd name="connsiteX14" fmla="*/ 1537545 w 1546763"/>
                <a:gd name="connsiteY14" fmla="*/ 615914 h 1439937"/>
                <a:gd name="connsiteX15" fmla="*/ 1534707 w 1546763"/>
                <a:gd name="connsiteY15" fmla="*/ 626244 h 1439937"/>
                <a:gd name="connsiteX16" fmla="*/ 1532659 w 1546763"/>
                <a:gd name="connsiteY16" fmla="*/ 649224 h 1439937"/>
                <a:gd name="connsiteX17" fmla="*/ 1306811 w 1546763"/>
                <a:gd name="connsiteY17" fmla="*/ 1094815 h 1439937"/>
                <a:gd name="connsiteX18" fmla="*/ 1235021 w 1546763"/>
                <a:gd name="connsiteY18" fmla="*/ 1165405 h 1439937"/>
                <a:gd name="connsiteX19" fmla="*/ 1165280 w 1546763"/>
                <a:gd name="connsiteY19" fmla="*/ 999388 h 1439937"/>
                <a:gd name="connsiteX20" fmla="*/ 1134283 w 1546763"/>
                <a:gd name="connsiteY20" fmla="*/ 617191 h 1439937"/>
                <a:gd name="connsiteX21" fmla="*/ 931677 w 1546763"/>
                <a:gd name="connsiteY21" fmla="*/ 291636 h 1439937"/>
                <a:gd name="connsiteX22" fmla="*/ 875942 w 1546763"/>
                <a:gd name="connsiteY22" fmla="*/ 63793 h 1439937"/>
                <a:gd name="connsiteX23" fmla="*/ 896337 w 1546763"/>
                <a:gd name="connsiteY23" fmla="*/ 50549 h 1439937"/>
                <a:gd name="connsiteX24" fmla="*/ 1093043 w 1546763"/>
                <a:gd name="connsiteY24" fmla="*/ 0 h 1439937"/>
                <a:gd name="connsiteX25" fmla="*/ 453720 w 1546763"/>
                <a:gd name="connsiteY25" fmla="*/ 0 h 1439937"/>
                <a:gd name="connsiteX26" fmla="*/ 707399 w 1546763"/>
                <a:gd name="connsiteY26" fmla="*/ 87545 h 1439937"/>
                <a:gd name="connsiteX27" fmla="*/ 773382 w 1546763"/>
                <a:gd name="connsiteY27" fmla="*/ 149051 h 1439937"/>
                <a:gd name="connsiteX28" fmla="*/ 839364 w 1546763"/>
                <a:gd name="connsiteY28" fmla="*/ 87545 h 1439937"/>
                <a:gd name="connsiteX29" fmla="*/ 841253 w 1546763"/>
                <a:gd name="connsiteY29" fmla="*/ 86319 h 1439937"/>
                <a:gd name="connsiteX30" fmla="*/ 909593 w 1546763"/>
                <a:gd name="connsiteY30" fmla="*/ 363610 h 1439937"/>
                <a:gd name="connsiteX31" fmla="*/ 1077223 w 1546763"/>
                <a:gd name="connsiteY31" fmla="*/ 636024 h 1439937"/>
                <a:gd name="connsiteX32" fmla="*/ 1104690 w 1546763"/>
                <a:gd name="connsiteY32" fmla="*/ 954700 h 1439937"/>
                <a:gd name="connsiteX33" fmla="*/ 1204623 w 1546763"/>
                <a:gd name="connsiteY33" fmla="*/ 1193746 h 1439937"/>
                <a:gd name="connsiteX34" fmla="*/ 1104739 w 1546763"/>
                <a:gd name="connsiteY34" fmla="*/ 1271632 h 1439937"/>
                <a:gd name="connsiteX35" fmla="*/ 855544 w 1546763"/>
                <a:gd name="connsiteY35" fmla="*/ 1408212 h 1439937"/>
                <a:gd name="connsiteX36" fmla="*/ 821169 w 1546763"/>
                <a:gd name="connsiteY36" fmla="*/ 1421105 h 1439937"/>
                <a:gd name="connsiteX37" fmla="*/ 736196 w 1546763"/>
                <a:gd name="connsiteY37" fmla="*/ 1076327 h 1439937"/>
                <a:gd name="connsiteX38" fmla="*/ 568566 w 1546763"/>
                <a:gd name="connsiteY38" fmla="*/ 803913 h 1439937"/>
                <a:gd name="connsiteX39" fmla="*/ 541099 w 1546763"/>
                <a:gd name="connsiteY39" fmla="*/ 485237 h 1439937"/>
                <a:gd name="connsiteX40" fmla="*/ 351374 w 1546763"/>
                <a:gd name="connsiteY40" fmla="*/ 31402 h 1439937"/>
                <a:gd name="connsiteX41" fmla="*/ 372241 w 1546763"/>
                <a:gd name="connsiteY41" fmla="*/ 9280 h 143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46763" h="1439937">
                  <a:moveTo>
                    <a:pt x="307837" y="29507"/>
                  </a:moveTo>
                  <a:lnTo>
                    <a:pt x="480510" y="440548"/>
                  </a:lnTo>
                  <a:lnTo>
                    <a:pt x="511506" y="822745"/>
                  </a:lnTo>
                  <a:lnTo>
                    <a:pt x="714113" y="1148300"/>
                  </a:lnTo>
                  <a:lnTo>
                    <a:pt x="784235" y="1434956"/>
                  </a:lnTo>
                  <a:lnTo>
                    <a:pt x="770954" y="1439937"/>
                  </a:lnTo>
                  <a:lnTo>
                    <a:pt x="686363" y="1408211"/>
                  </a:lnTo>
                  <a:cubicBezTo>
                    <a:pt x="326793" y="1256124"/>
                    <a:pt x="68263" y="977570"/>
                    <a:pt x="9248" y="649223"/>
                  </a:cubicBezTo>
                  <a:lnTo>
                    <a:pt x="0" y="545418"/>
                  </a:lnTo>
                  <a:lnTo>
                    <a:pt x="3003" y="546264"/>
                  </a:lnTo>
                  <a:lnTo>
                    <a:pt x="0" y="512605"/>
                  </a:lnTo>
                  <a:cubicBezTo>
                    <a:pt x="0" y="300277"/>
                    <a:pt x="114265" y="118100"/>
                    <a:pt x="277112" y="40282"/>
                  </a:cubicBezTo>
                  <a:close/>
                  <a:moveTo>
                    <a:pt x="1093043" y="0"/>
                  </a:moveTo>
                  <a:cubicBezTo>
                    <a:pt x="1343626" y="0"/>
                    <a:pt x="1546763" y="229502"/>
                    <a:pt x="1546763" y="512606"/>
                  </a:cubicBezTo>
                  <a:cubicBezTo>
                    <a:pt x="1546763" y="547994"/>
                    <a:pt x="1543589" y="582544"/>
                    <a:pt x="1537545" y="615914"/>
                  </a:cubicBezTo>
                  <a:lnTo>
                    <a:pt x="1534707" y="626244"/>
                  </a:lnTo>
                  <a:lnTo>
                    <a:pt x="1532659" y="649224"/>
                  </a:lnTo>
                  <a:cubicBezTo>
                    <a:pt x="1503153" y="813398"/>
                    <a:pt x="1423767" y="965123"/>
                    <a:pt x="1306811" y="1094815"/>
                  </a:cubicBezTo>
                  <a:lnTo>
                    <a:pt x="1235021" y="1165405"/>
                  </a:lnTo>
                  <a:lnTo>
                    <a:pt x="1165280" y="999388"/>
                  </a:lnTo>
                  <a:lnTo>
                    <a:pt x="1134283" y="617191"/>
                  </a:lnTo>
                  <a:lnTo>
                    <a:pt x="931677" y="291636"/>
                  </a:lnTo>
                  <a:lnTo>
                    <a:pt x="875942" y="63793"/>
                  </a:lnTo>
                  <a:lnTo>
                    <a:pt x="896337" y="50549"/>
                  </a:lnTo>
                  <a:cubicBezTo>
                    <a:pt x="955844" y="18154"/>
                    <a:pt x="1022567" y="0"/>
                    <a:pt x="1093043" y="0"/>
                  </a:cubicBezTo>
                  <a:close/>
                  <a:moveTo>
                    <a:pt x="453720" y="0"/>
                  </a:moveTo>
                  <a:cubicBezTo>
                    <a:pt x="547689" y="0"/>
                    <a:pt x="634985" y="32274"/>
                    <a:pt x="707399" y="87545"/>
                  </a:cubicBezTo>
                  <a:lnTo>
                    <a:pt x="773382" y="149051"/>
                  </a:lnTo>
                  <a:lnTo>
                    <a:pt x="839364" y="87545"/>
                  </a:lnTo>
                  <a:lnTo>
                    <a:pt x="841253" y="86319"/>
                  </a:lnTo>
                  <a:lnTo>
                    <a:pt x="909593" y="363610"/>
                  </a:lnTo>
                  <a:lnTo>
                    <a:pt x="1077223" y="636024"/>
                  </a:lnTo>
                  <a:lnTo>
                    <a:pt x="1104690" y="954700"/>
                  </a:lnTo>
                  <a:lnTo>
                    <a:pt x="1204623" y="1193746"/>
                  </a:lnTo>
                  <a:lnTo>
                    <a:pt x="1104739" y="1271632"/>
                  </a:lnTo>
                  <a:cubicBezTo>
                    <a:pt x="1029015" y="1324264"/>
                    <a:pt x="945437" y="1370190"/>
                    <a:pt x="855544" y="1408212"/>
                  </a:cubicBezTo>
                  <a:lnTo>
                    <a:pt x="821169" y="1421105"/>
                  </a:lnTo>
                  <a:lnTo>
                    <a:pt x="736196" y="1076327"/>
                  </a:lnTo>
                  <a:lnTo>
                    <a:pt x="568566" y="803913"/>
                  </a:lnTo>
                  <a:lnTo>
                    <a:pt x="541099" y="485237"/>
                  </a:lnTo>
                  <a:lnTo>
                    <a:pt x="351374" y="31402"/>
                  </a:lnTo>
                  <a:lnTo>
                    <a:pt x="372241" y="9280"/>
                  </a:ln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7722681-601D-4884-81E9-896D546919C4}"/>
              </a:ext>
            </a:extLst>
          </p:cNvPr>
          <p:cNvGrpSpPr/>
          <p:nvPr/>
        </p:nvGrpSpPr>
        <p:grpSpPr>
          <a:xfrm>
            <a:off x="2286888" y="915039"/>
            <a:ext cx="1586370" cy="1439335"/>
            <a:chOff x="2286888" y="915039"/>
            <a:chExt cx="1586370" cy="1439335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4908B2F-2EE4-4E59-AAFC-72B9CACF5CB1}"/>
                </a:ext>
              </a:extLst>
            </p:cNvPr>
            <p:cNvSpPr/>
            <p:nvPr/>
          </p:nvSpPr>
          <p:spPr>
            <a:xfrm>
              <a:off x="2597324" y="935464"/>
              <a:ext cx="1080570" cy="1214550"/>
            </a:xfrm>
            <a:custGeom>
              <a:avLst/>
              <a:gdLst>
                <a:gd name="connsiteX0" fmla="*/ 375089 w 1080570"/>
                <a:gd name="connsiteY0" fmla="*/ 125253 h 1214550"/>
                <a:gd name="connsiteX1" fmla="*/ 375410 w 1080570"/>
                <a:gd name="connsiteY1" fmla="*/ 125506 h 1214550"/>
                <a:gd name="connsiteX2" fmla="*/ 409940 w 1080570"/>
                <a:gd name="connsiteY2" fmla="*/ 170965 h 1214550"/>
                <a:gd name="connsiteX3" fmla="*/ 336222 w 1080570"/>
                <a:gd name="connsiteY3" fmla="*/ 242622 h 1214550"/>
                <a:gd name="connsiteX4" fmla="*/ 269841 w 1080570"/>
                <a:gd name="connsiteY4" fmla="*/ 505199 h 1214550"/>
                <a:gd name="connsiteX5" fmla="*/ 31684 w 1080570"/>
                <a:gd name="connsiteY5" fmla="*/ 841860 h 1214550"/>
                <a:gd name="connsiteX6" fmla="*/ 43578 w 1080570"/>
                <a:gd name="connsiteY6" fmla="*/ 858452 h 1214550"/>
                <a:gd name="connsiteX7" fmla="*/ 21465 w 1080570"/>
                <a:gd name="connsiteY7" fmla="*/ 838617 h 1214550"/>
                <a:gd name="connsiteX8" fmla="*/ 0 w 1080570"/>
                <a:gd name="connsiteY8" fmla="*/ 818509 h 1214550"/>
                <a:gd name="connsiteX9" fmla="*/ 206427 w 1080570"/>
                <a:gd name="connsiteY9" fmla="*/ 527975 h 1214550"/>
                <a:gd name="connsiteX10" fmla="*/ 284185 w 1080570"/>
                <a:gd name="connsiteY10" fmla="*/ 212578 h 1214550"/>
                <a:gd name="connsiteX11" fmla="*/ 1041832 w 1080570"/>
                <a:gd name="connsiteY11" fmla="*/ 0 h 1214550"/>
                <a:gd name="connsiteX12" fmla="*/ 1078348 w 1080570"/>
                <a:gd name="connsiteY12" fmla="*/ 11723 h 1214550"/>
                <a:gd name="connsiteX13" fmla="*/ 1080570 w 1080570"/>
                <a:gd name="connsiteY13" fmla="*/ 13035 h 1214550"/>
                <a:gd name="connsiteX14" fmla="*/ 929903 w 1080570"/>
                <a:gd name="connsiteY14" fmla="*/ 225091 h 1214550"/>
                <a:gd name="connsiteX15" fmla="*/ 852144 w 1080570"/>
                <a:gd name="connsiteY15" fmla="*/ 540488 h 1214550"/>
                <a:gd name="connsiteX16" fmla="*/ 617882 w 1080570"/>
                <a:gd name="connsiteY16" fmla="*/ 765527 h 1214550"/>
                <a:gd name="connsiteX17" fmla="*/ 412246 w 1080570"/>
                <a:gd name="connsiteY17" fmla="*/ 1214550 h 1214550"/>
                <a:gd name="connsiteX18" fmla="*/ 379607 w 1080570"/>
                <a:gd name="connsiteY18" fmla="*/ 1211056 h 1214550"/>
                <a:gd name="connsiteX19" fmla="*/ 360326 w 1080570"/>
                <a:gd name="connsiteY19" fmla="*/ 1179572 h 1214550"/>
                <a:gd name="connsiteX20" fmla="*/ 306164 w 1080570"/>
                <a:gd name="connsiteY20" fmla="*/ 1112371 h 1214550"/>
                <a:gd name="connsiteX21" fmla="*/ 335200 w 1080570"/>
                <a:gd name="connsiteY21" fmla="*/ 1064110 h 1214550"/>
                <a:gd name="connsiteX22" fmla="*/ 433420 w 1080570"/>
                <a:gd name="connsiteY22" fmla="*/ 1073802 h 1214550"/>
                <a:gd name="connsiteX23" fmla="*/ 605899 w 1080570"/>
                <a:gd name="connsiteY23" fmla="*/ 699221 h 1214550"/>
                <a:gd name="connsiteX24" fmla="*/ 800107 w 1080570"/>
                <a:gd name="connsiteY24" fmla="*/ 510444 h 1214550"/>
                <a:gd name="connsiteX25" fmla="*/ 866489 w 1080570"/>
                <a:gd name="connsiteY25" fmla="*/ 247868 h 121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80570" h="1214550">
                  <a:moveTo>
                    <a:pt x="375089" y="125253"/>
                  </a:moveTo>
                  <a:lnTo>
                    <a:pt x="375410" y="125506"/>
                  </a:lnTo>
                  <a:lnTo>
                    <a:pt x="409940" y="170965"/>
                  </a:lnTo>
                  <a:lnTo>
                    <a:pt x="336222" y="242622"/>
                  </a:lnTo>
                  <a:lnTo>
                    <a:pt x="269841" y="505199"/>
                  </a:lnTo>
                  <a:lnTo>
                    <a:pt x="31684" y="841860"/>
                  </a:lnTo>
                  <a:lnTo>
                    <a:pt x="43578" y="858452"/>
                  </a:lnTo>
                  <a:lnTo>
                    <a:pt x="21465" y="838617"/>
                  </a:lnTo>
                  <a:lnTo>
                    <a:pt x="0" y="818509"/>
                  </a:lnTo>
                  <a:lnTo>
                    <a:pt x="206427" y="527975"/>
                  </a:lnTo>
                  <a:lnTo>
                    <a:pt x="284185" y="212578"/>
                  </a:lnTo>
                  <a:close/>
                  <a:moveTo>
                    <a:pt x="1041832" y="0"/>
                  </a:moveTo>
                  <a:lnTo>
                    <a:pt x="1078348" y="11723"/>
                  </a:lnTo>
                  <a:lnTo>
                    <a:pt x="1080570" y="13035"/>
                  </a:lnTo>
                  <a:lnTo>
                    <a:pt x="929903" y="225091"/>
                  </a:lnTo>
                  <a:lnTo>
                    <a:pt x="852144" y="540488"/>
                  </a:lnTo>
                  <a:lnTo>
                    <a:pt x="617882" y="765527"/>
                  </a:lnTo>
                  <a:lnTo>
                    <a:pt x="412246" y="1214550"/>
                  </a:lnTo>
                  <a:lnTo>
                    <a:pt x="379607" y="1211056"/>
                  </a:lnTo>
                  <a:lnTo>
                    <a:pt x="360326" y="1179572"/>
                  </a:lnTo>
                  <a:lnTo>
                    <a:pt x="306164" y="1112371"/>
                  </a:lnTo>
                  <a:lnTo>
                    <a:pt x="335200" y="1064110"/>
                  </a:lnTo>
                  <a:lnTo>
                    <a:pt x="433420" y="1073802"/>
                  </a:lnTo>
                  <a:lnTo>
                    <a:pt x="605899" y="699221"/>
                  </a:lnTo>
                  <a:lnTo>
                    <a:pt x="800107" y="510444"/>
                  </a:lnTo>
                  <a:lnTo>
                    <a:pt x="866489" y="24786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1414A89-BB57-4494-A45B-7308F8D9195B}"/>
                </a:ext>
              </a:extLst>
            </p:cNvPr>
            <p:cNvSpPr/>
            <p:nvPr/>
          </p:nvSpPr>
          <p:spPr>
            <a:xfrm>
              <a:off x="2286888" y="915039"/>
              <a:ext cx="1586370" cy="1439335"/>
            </a:xfrm>
            <a:custGeom>
              <a:avLst/>
              <a:gdLst>
                <a:gd name="connsiteX0" fmla="*/ 1391006 w 1586370"/>
                <a:gd name="connsiteY0" fmla="*/ 33462 h 1439335"/>
                <a:gd name="connsiteX1" fmla="*/ 1453397 w 1586370"/>
                <a:gd name="connsiteY1" fmla="*/ 70286 h 1439335"/>
                <a:gd name="connsiteX2" fmla="*/ 1562204 w 1586370"/>
                <a:gd name="connsiteY2" fmla="*/ 485311 h 1439335"/>
                <a:gd name="connsiteX3" fmla="*/ 1526406 w 1586370"/>
                <a:gd name="connsiteY3" fmla="*/ 563813 h 1439335"/>
                <a:gd name="connsiteX4" fmla="*/ 1519915 w 1586370"/>
                <a:gd name="connsiteY4" fmla="*/ 573164 h 1439335"/>
                <a:gd name="connsiteX5" fmla="*/ 1520851 w 1586370"/>
                <a:gd name="connsiteY5" fmla="*/ 573164 h 1439335"/>
                <a:gd name="connsiteX6" fmla="*/ 1515460 w 1586370"/>
                <a:gd name="connsiteY6" fmla="*/ 579581 h 1439335"/>
                <a:gd name="connsiteX7" fmla="*/ 1477827 w 1586370"/>
                <a:gd name="connsiteY7" fmla="*/ 633791 h 1439335"/>
                <a:gd name="connsiteX8" fmla="*/ 1423907 w 1586370"/>
                <a:gd name="connsiteY8" fmla="*/ 688560 h 1439335"/>
                <a:gd name="connsiteX9" fmla="*/ 793186 w 1586370"/>
                <a:gd name="connsiteY9" fmla="*/ 1439335 h 1439335"/>
                <a:gd name="connsiteX10" fmla="*/ 738339 w 1586370"/>
                <a:gd name="connsiteY10" fmla="*/ 1310342 h 1439335"/>
                <a:gd name="connsiteX11" fmla="*/ 690043 w 1586370"/>
                <a:gd name="connsiteY11" fmla="*/ 1231483 h 1439335"/>
                <a:gd name="connsiteX12" fmla="*/ 722682 w 1586370"/>
                <a:gd name="connsiteY12" fmla="*/ 1234977 h 1439335"/>
                <a:gd name="connsiteX13" fmla="*/ 928318 w 1586370"/>
                <a:gd name="connsiteY13" fmla="*/ 785954 h 1439335"/>
                <a:gd name="connsiteX14" fmla="*/ 1162580 w 1586370"/>
                <a:gd name="connsiteY14" fmla="*/ 560915 h 1439335"/>
                <a:gd name="connsiteX15" fmla="*/ 1240339 w 1586370"/>
                <a:gd name="connsiteY15" fmla="*/ 245518 h 1439335"/>
                <a:gd name="connsiteX16" fmla="*/ 1232698 w 1586370"/>
                <a:gd name="connsiteY16" fmla="*/ 4 h 1439335"/>
                <a:gd name="connsiteX17" fmla="*/ 1313556 w 1586370"/>
                <a:gd name="connsiteY17" fmla="*/ 8000 h 1439335"/>
                <a:gd name="connsiteX18" fmla="*/ 1352267 w 1586370"/>
                <a:gd name="connsiteY18" fmla="*/ 20427 h 1439335"/>
                <a:gd name="connsiteX19" fmla="*/ 1176924 w 1586370"/>
                <a:gd name="connsiteY19" fmla="*/ 268295 h 1439335"/>
                <a:gd name="connsiteX20" fmla="*/ 1110542 w 1586370"/>
                <a:gd name="connsiteY20" fmla="*/ 530871 h 1439335"/>
                <a:gd name="connsiteX21" fmla="*/ 916334 w 1586370"/>
                <a:gd name="connsiteY21" fmla="*/ 719648 h 1439335"/>
                <a:gd name="connsiteX22" fmla="*/ 743855 w 1586370"/>
                <a:gd name="connsiteY22" fmla="*/ 1094229 h 1439335"/>
                <a:gd name="connsiteX23" fmla="*/ 645635 w 1586370"/>
                <a:gd name="connsiteY23" fmla="*/ 1084537 h 1439335"/>
                <a:gd name="connsiteX24" fmla="*/ 616599 w 1586370"/>
                <a:gd name="connsiteY24" fmla="*/ 1132798 h 1439335"/>
                <a:gd name="connsiteX25" fmla="*/ 593390 w 1586370"/>
                <a:gd name="connsiteY25" fmla="*/ 1104001 h 1439335"/>
                <a:gd name="connsiteX26" fmla="*/ 509165 w 1586370"/>
                <a:gd name="connsiteY26" fmla="*/ 1018044 h 1439335"/>
                <a:gd name="connsiteX27" fmla="*/ 354013 w 1586370"/>
                <a:gd name="connsiteY27" fmla="*/ 878878 h 1439335"/>
                <a:gd name="connsiteX28" fmla="*/ 342119 w 1586370"/>
                <a:gd name="connsiteY28" fmla="*/ 862286 h 1439335"/>
                <a:gd name="connsiteX29" fmla="*/ 580276 w 1586370"/>
                <a:gd name="connsiteY29" fmla="*/ 525625 h 1439335"/>
                <a:gd name="connsiteX30" fmla="*/ 646657 w 1586370"/>
                <a:gd name="connsiteY30" fmla="*/ 263048 h 1439335"/>
                <a:gd name="connsiteX31" fmla="*/ 720375 w 1586370"/>
                <a:gd name="connsiteY31" fmla="*/ 191391 h 1439335"/>
                <a:gd name="connsiteX32" fmla="*/ 762846 w 1586370"/>
                <a:gd name="connsiteY32" fmla="*/ 247304 h 1439335"/>
                <a:gd name="connsiteX33" fmla="*/ 793102 w 1586370"/>
                <a:gd name="connsiteY33" fmla="*/ 313651 h 1439335"/>
                <a:gd name="connsiteX34" fmla="*/ 818307 w 1586370"/>
                <a:gd name="connsiteY34" fmla="*/ 256676 h 1439335"/>
                <a:gd name="connsiteX35" fmla="*/ 1232698 w 1586370"/>
                <a:gd name="connsiteY35" fmla="*/ 4 h 1439335"/>
                <a:gd name="connsiteX36" fmla="*/ 353672 w 1586370"/>
                <a:gd name="connsiteY36" fmla="*/ 3 h 1439335"/>
                <a:gd name="connsiteX37" fmla="*/ 587226 w 1586370"/>
                <a:gd name="connsiteY37" fmla="*/ 68048 h 1439335"/>
                <a:gd name="connsiteX38" fmla="*/ 685525 w 1586370"/>
                <a:gd name="connsiteY38" fmla="*/ 145678 h 1439335"/>
                <a:gd name="connsiteX39" fmla="*/ 594621 w 1586370"/>
                <a:gd name="connsiteY39" fmla="*/ 233003 h 1439335"/>
                <a:gd name="connsiteX40" fmla="*/ 516863 w 1586370"/>
                <a:gd name="connsiteY40" fmla="*/ 548400 h 1439335"/>
                <a:gd name="connsiteX41" fmla="*/ 310436 w 1586370"/>
                <a:gd name="connsiteY41" fmla="*/ 838934 h 1439335"/>
                <a:gd name="connsiteX42" fmla="*/ 244738 w 1586370"/>
                <a:gd name="connsiteY42" fmla="*/ 777390 h 1439335"/>
                <a:gd name="connsiteX43" fmla="*/ 162471 w 1586370"/>
                <a:gd name="connsiteY43" fmla="*/ 688565 h 1439335"/>
                <a:gd name="connsiteX44" fmla="*/ 108544 w 1586370"/>
                <a:gd name="connsiteY44" fmla="*/ 633790 h 1439335"/>
                <a:gd name="connsiteX45" fmla="*/ 70908 w 1586370"/>
                <a:gd name="connsiteY45" fmla="*/ 579574 h 1439335"/>
                <a:gd name="connsiteX46" fmla="*/ 65522 w 1586370"/>
                <a:gd name="connsiteY46" fmla="*/ 573163 h 1439335"/>
                <a:gd name="connsiteX47" fmla="*/ 66457 w 1586370"/>
                <a:gd name="connsiteY47" fmla="*/ 573163 h 1439335"/>
                <a:gd name="connsiteX48" fmla="*/ 59965 w 1586370"/>
                <a:gd name="connsiteY48" fmla="*/ 563812 h 1439335"/>
                <a:gd name="connsiteX49" fmla="*/ 24167 w 1586370"/>
                <a:gd name="connsiteY49" fmla="*/ 485310 h 1439335"/>
                <a:gd name="connsiteX50" fmla="*/ 272814 w 1586370"/>
                <a:gd name="connsiteY50" fmla="*/ 7999 h 1439335"/>
                <a:gd name="connsiteX51" fmla="*/ 353672 w 1586370"/>
                <a:gd name="connsiteY51" fmla="*/ 3 h 14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586370" h="1439335">
                  <a:moveTo>
                    <a:pt x="1391006" y="33462"/>
                  </a:moveTo>
                  <a:lnTo>
                    <a:pt x="1453397" y="70286"/>
                  </a:lnTo>
                  <a:cubicBezTo>
                    <a:pt x="1571344" y="159263"/>
                    <a:pt x="1619611" y="320637"/>
                    <a:pt x="1562204" y="485311"/>
                  </a:cubicBezTo>
                  <a:cubicBezTo>
                    <a:pt x="1552636" y="512757"/>
                    <a:pt x="1540586" y="538995"/>
                    <a:pt x="1526406" y="563813"/>
                  </a:cubicBezTo>
                  <a:lnTo>
                    <a:pt x="1519915" y="573164"/>
                  </a:lnTo>
                  <a:lnTo>
                    <a:pt x="1520851" y="573164"/>
                  </a:lnTo>
                  <a:lnTo>
                    <a:pt x="1515460" y="579581"/>
                  </a:lnTo>
                  <a:lnTo>
                    <a:pt x="1477827" y="633791"/>
                  </a:lnTo>
                  <a:lnTo>
                    <a:pt x="1423907" y="688560"/>
                  </a:lnTo>
                  <a:cubicBezTo>
                    <a:pt x="1213667" y="938819"/>
                    <a:pt x="932715" y="1060540"/>
                    <a:pt x="793186" y="1439335"/>
                  </a:cubicBezTo>
                  <a:cubicBezTo>
                    <a:pt x="777352" y="1392751"/>
                    <a:pt x="758907" y="1349993"/>
                    <a:pt x="738339" y="1310342"/>
                  </a:cubicBezTo>
                  <a:lnTo>
                    <a:pt x="690043" y="1231483"/>
                  </a:lnTo>
                  <a:lnTo>
                    <a:pt x="722682" y="1234977"/>
                  </a:lnTo>
                  <a:lnTo>
                    <a:pt x="928318" y="785954"/>
                  </a:lnTo>
                  <a:lnTo>
                    <a:pt x="1162580" y="560915"/>
                  </a:lnTo>
                  <a:lnTo>
                    <a:pt x="1240339" y="245518"/>
                  </a:lnTo>
                  <a:close/>
                  <a:moveTo>
                    <a:pt x="1232698" y="4"/>
                  </a:moveTo>
                  <a:cubicBezTo>
                    <a:pt x="1259753" y="-100"/>
                    <a:pt x="1286823" y="2494"/>
                    <a:pt x="1313556" y="8000"/>
                  </a:cubicBezTo>
                  <a:lnTo>
                    <a:pt x="1352267" y="20427"/>
                  </a:lnTo>
                  <a:lnTo>
                    <a:pt x="1176924" y="268295"/>
                  </a:lnTo>
                  <a:lnTo>
                    <a:pt x="1110542" y="530871"/>
                  </a:lnTo>
                  <a:lnTo>
                    <a:pt x="916334" y="719648"/>
                  </a:lnTo>
                  <a:lnTo>
                    <a:pt x="743855" y="1094229"/>
                  </a:lnTo>
                  <a:lnTo>
                    <a:pt x="645635" y="1084537"/>
                  </a:lnTo>
                  <a:lnTo>
                    <a:pt x="616599" y="1132798"/>
                  </a:lnTo>
                  <a:lnTo>
                    <a:pt x="593390" y="1104001"/>
                  </a:lnTo>
                  <a:cubicBezTo>
                    <a:pt x="566295" y="1073914"/>
                    <a:pt x="538056" y="1045501"/>
                    <a:pt x="509165" y="1018044"/>
                  </a:cubicBezTo>
                  <a:lnTo>
                    <a:pt x="354013" y="878878"/>
                  </a:lnTo>
                  <a:lnTo>
                    <a:pt x="342119" y="862286"/>
                  </a:lnTo>
                  <a:lnTo>
                    <a:pt x="580276" y="525625"/>
                  </a:lnTo>
                  <a:lnTo>
                    <a:pt x="646657" y="263048"/>
                  </a:lnTo>
                  <a:lnTo>
                    <a:pt x="720375" y="191391"/>
                  </a:lnTo>
                  <a:lnTo>
                    <a:pt x="762846" y="247304"/>
                  </a:lnTo>
                  <a:lnTo>
                    <a:pt x="793102" y="313651"/>
                  </a:lnTo>
                  <a:lnTo>
                    <a:pt x="818307" y="256676"/>
                  </a:lnTo>
                  <a:cubicBezTo>
                    <a:pt x="901866" y="102513"/>
                    <a:pt x="1066989" y="642"/>
                    <a:pt x="1232698" y="4"/>
                  </a:cubicBezTo>
                  <a:close/>
                  <a:moveTo>
                    <a:pt x="353672" y="3"/>
                  </a:moveTo>
                  <a:cubicBezTo>
                    <a:pt x="434836" y="316"/>
                    <a:pt x="515859" y="24914"/>
                    <a:pt x="587226" y="68048"/>
                  </a:cubicBezTo>
                  <a:lnTo>
                    <a:pt x="685525" y="145678"/>
                  </a:lnTo>
                  <a:lnTo>
                    <a:pt x="594621" y="233003"/>
                  </a:lnTo>
                  <a:lnTo>
                    <a:pt x="516863" y="548400"/>
                  </a:lnTo>
                  <a:lnTo>
                    <a:pt x="310436" y="838934"/>
                  </a:lnTo>
                  <a:lnTo>
                    <a:pt x="244738" y="777390"/>
                  </a:lnTo>
                  <a:cubicBezTo>
                    <a:pt x="216336" y="749216"/>
                    <a:pt x="188751" y="719847"/>
                    <a:pt x="162471" y="688565"/>
                  </a:cubicBezTo>
                  <a:lnTo>
                    <a:pt x="108544" y="633790"/>
                  </a:lnTo>
                  <a:lnTo>
                    <a:pt x="70908" y="579574"/>
                  </a:lnTo>
                  <a:lnTo>
                    <a:pt x="65522" y="573163"/>
                  </a:lnTo>
                  <a:lnTo>
                    <a:pt x="66457" y="573163"/>
                  </a:lnTo>
                  <a:lnTo>
                    <a:pt x="59965" y="563812"/>
                  </a:lnTo>
                  <a:cubicBezTo>
                    <a:pt x="45785" y="538994"/>
                    <a:pt x="33735" y="512756"/>
                    <a:pt x="24167" y="485310"/>
                  </a:cubicBezTo>
                  <a:cubicBezTo>
                    <a:pt x="-52376" y="265745"/>
                    <a:pt x="58948" y="52045"/>
                    <a:pt x="272814" y="7999"/>
                  </a:cubicBezTo>
                  <a:cubicBezTo>
                    <a:pt x="299547" y="2493"/>
                    <a:pt x="326617" y="-101"/>
                    <a:pt x="353672" y="3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2EF6087-C8A2-43C3-A535-C41E1611F948}"/>
              </a:ext>
            </a:extLst>
          </p:cNvPr>
          <p:cNvGrpSpPr/>
          <p:nvPr/>
        </p:nvGrpSpPr>
        <p:grpSpPr>
          <a:xfrm>
            <a:off x="436241" y="915039"/>
            <a:ext cx="1539208" cy="1439334"/>
            <a:chOff x="436241" y="915039"/>
            <a:chExt cx="1539208" cy="1439334"/>
          </a:xfrm>
        </p:grpSpPr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33F3054-C582-48C4-9CD2-25003B69863C}"/>
                </a:ext>
              </a:extLst>
            </p:cNvPr>
            <p:cNvSpPr/>
            <p:nvPr/>
          </p:nvSpPr>
          <p:spPr>
            <a:xfrm>
              <a:off x="626545" y="949965"/>
              <a:ext cx="1045424" cy="1230823"/>
            </a:xfrm>
            <a:custGeom>
              <a:avLst/>
              <a:gdLst>
                <a:gd name="connsiteX0" fmla="*/ 636476 w 1045424"/>
                <a:gd name="connsiteY0" fmla="*/ 106668 h 1230823"/>
                <a:gd name="connsiteX1" fmla="*/ 636739 w 1045424"/>
                <a:gd name="connsiteY1" fmla="*/ 107221 h 1230823"/>
                <a:gd name="connsiteX2" fmla="*/ 901318 w 1045424"/>
                <a:gd name="connsiteY2" fmla="*/ 384770 h 1230823"/>
                <a:gd name="connsiteX3" fmla="*/ 1009393 w 1045424"/>
                <a:gd name="connsiteY3" fmla="*/ 752676 h 1230823"/>
                <a:gd name="connsiteX4" fmla="*/ 1045424 w 1045424"/>
                <a:gd name="connsiteY4" fmla="*/ 805061 h 1230823"/>
                <a:gd name="connsiteX5" fmla="*/ 1020375 w 1045424"/>
                <a:gd name="connsiteY5" fmla="*/ 837104 h 1230823"/>
                <a:gd name="connsiteX6" fmla="*/ 940982 w 1045424"/>
                <a:gd name="connsiteY6" fmla="*/ 721245 h 1230823"/>
                <a:gd name="connsiteX7" fmla="*/ 849281 w 1045424"/>
                <a:gd name="connsiteY7" fmla="*/ 414814 h 1230823"/>
                <a:gd name="connsiteX8" fmla="*/ 629754 w 1045424"/>
                <a:gd name="connsiteY8" fmla="*/ 182183 h 1230823"/>
                <a:gd name="connsiteX9" fmla="*/ 610272 w 1045424"/>
                <a:gd name="connsiteY9" fmla="*/ 141482 h 1230823"/>
                <a:gd name="connsiteX10" fmla="*/ 614843 w 1045424"/>
                <a:gd name="connsiteY10" fmla="*/ 133583 h 1230823"/>
                <a:gd name="connsiteX11" fmla="*/ 35897 w 1045424"/>
                <a:gd name="connsiteY11" fmla="*/ 0 h 1230823"/>
                <a:gd name="connsiteX12" fmla="*/ 293695 w 1045424"/>
                <a:gd name="connsiteY12" fmla="*/ 376207 h 1230823"/>
                <a:gd name="connsiteX13" fmla="*/ 385396 w 1045424"/>
                <a:gd name="connsiteY13" fmla="*/ 682638 h 1230823"/>
                <a:gd name="connsiteX14" fmla="*/ 604923 w 1045424"/>
                <a:gd name="connsiteY14" fmla="*/ 915269 h 1230823"/>
                <a:gd name="connsiteX15" fmla="*/ 739494 w 1045424"/>
                <a:gd name="connsiteY15" fmla="*/ 1196407 h 1230823"/>
                <a:gd name="connsiteX16" fmla="*/ 712590 w 1045424"/>
                <a:gd name="connsiteY16" fmla="*/ 1230823 h 1230823"/>
                <a:gd name="connsiteX17" fmla="*/ 597938 w 1045424"/>
                <a:gd name="connsiteY17" fmla="*/ 990231 h 1230823"/>
                <a:gd name="connsiteX18" fmla="*/ 333359 w 1045424"/>
                <a:gd name="connsiteY18" fmla="*/ 712682 h 1230823"/>
                <a:gd name="connsiteX19" fmla="*/ 225284 w 1045424"/>
                <a:gd name="connsiteY19" fmla="*/ 344776 h 1230823"/>
                <a:gd name="connsiteX20" fmla="*/ 0 w 1045424"/>
                <a:gd name="connsiteY20" fmla="*/ 17235 h 123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5424" h="1230823">
                  <a:moveTo>
                    <a:pt x="636476" y="106668"/>
                  </a:moveTo>
                  <a:lnTo>
                    <a:pt x="636739" y="107221"/>
                  </a:lnTo>
                  <a:lnTo>
                    <a:pt x="901318" y="384770"/>
                  </a:lnTo>
                  <a:lnTo>
                    <a:pt x="1009393" y="752676"/>
                  </a:lnTo>
                  <a:lnTo>
                    <a:pt x="1045424" y="805061"/>
                  </a:lnTo>
                  <a:lnTo>
                    <a:pt x="1020375" y="837104"/>
                  </a:lnTo>
                  <a:lnTo>
                    <a:pt x="940982" y="721245"/>
                  </a:lnTo>
                  <a:lnTo>
                    <a:pt x="849281" y="414814"/>
                  </a:lnTo>
                  <a:lnTo>
                    <a:pt x="629754" y="182183"/>
                  </a:lnTo>
                  <a:lnTo>
                    <a:pt x="610272" y="141482"/>
                  </a:lnTo>
                  <a:lnTo>
                    <a:pt x="614843" y="133583"/>
                  </a:lnTo>
                  <a:close/>
                  <a:moveTo>
                    <a:pt x="35897" y="0"/>
                  </a:moveTo>
                  <a:lnTo>
                    <a:pt x="293695" y="376207"/>
                  </a:lnTo>
                  <a:lnTo>
                    <a:pt x="385396" y="682638"/>
                  </a:lnTo>
                  <a:lnTo>
                    <a:pt x="604923" y="915269"/>
                  </a:lnTo>
                  <a:lnTo>
                    <a:pt x="739494" y="1196407"/>
                  </a:lnTo>
                  <a:lnTo>
                    <a:pt x="712590" y="1230823"/>
                  </a:lnTo>
                  <a:lnTo>
                    <a:pt x="597938" y="990231"/>
                  </a:lnTo>
                  <a:lnTo>
                    <a:pt x="333359" y="712682"/>
                  </a:lnTo>
                  <a:lnTo>
                    <a:pt x="225284" y="344776"/>
                  </a:lnTo>
                  <a:lnTo>
                    <a:pt x="0" y="17235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8D891B7-8F44-4485-A68B-7FF502242F17}"/>
                </a:ext>
              </a:extLst>
            </p:cNvPr>
            <p:cNvSpPr/>
            <p:nvPr/>
          </p:nvSpPr>
          <p:spPr>
            <a:xfrm>
              <a:off x="436241" y="915039"/>
              <a:ext cx="1539208" cy="1439334"/>
            </a:xfrm>
            <a:custGeom>
              <a:avLst/>
              <a:gdLst>
                <a:gd name="connsiteX0" fmla="*/ 190304 w 1539208"/>
                <a:gd name="connsiteY0" fmla="*/ 52160 h 1439334"/>
                <a:gd name="connsiteX1" fmla="*/ 415588 w 1539208"/>
                <a:gd name="connsiteY1" fmla="*/ 379701 h 1439334"/>
                <a:gd name="connsiteX2" fmla="*/ 523663 w 1539208"/>
                <a:gd name="connsiteY2" fmla="*/ 747607 h 1439334"/>
                <a:gd name="connsiteX3" fmla="*/ 788242 w 1539208"/>
                <a:gd name="connsiteY3" fmla="*/ 1025156 h 1439334"/>
                <a:gd name="connsiteX4" fmla="*/ 902894 w 1539208"/>
                <a:gd name="connsiteY4" fmla="*/ 1265748 h 1439334"/>
                <a:gd name="connsiteX5" fmla="*/ 767195 w 1539208"/>
                <a:gd name="connsiteY5" fmla="*/ 1439334 h 1439334"/>
                <a:gd name="connsiteX6" fmla="*/ 81036 w 1539208"/>
                <a:gd name="connsiteY6" fmla="*/ 561600 h 1439334"/>
                <a:gd name="connsiteX7" fmla="*/ 67575 w 1539208"/>
                <a:gd name="connsiteY7" fmla="*/ 545677 h 1439334"/>
                <a:gd name="connsiteX8" fmla="*/ 0 w 1539208"/>
                <a:gd name="connsiteY8" fmla="*/ 349993 h 1439334"/>
                <a:gd name="connsiteX9" fmla="*/ 174448 w 1539208"/>
                <a:gd name="connsiteY9" fmla="*/ 59773 h 1439334"/>
                <a:gd name="connsiteX10" fmla="*/ 1143536 w 1539208"/>
                <a:gd name="connsiteY10" fmla="*/ 1 h 1439334"/>
                <a:gd name="connsiteX11" fmla="*/ 1539208 w 1539208"/>
                <a:gd name="connsiteY11" fmla="*/ 349994 h 1439334"/>
                <a:gd name="connsiteX12" fmla="*/ 1448856 w 1539208"/>
                <a:gd name="connsiteY12" fmla="*/ 572622 h 1439334"/>
                <a:gd name="connsiteX13" fmla="*/ 1431643 w 1539208"/>
                <a:gd name="connsiteY13" fmla="*/ 589374 h 1439334"/>
                <a:gd name="connsiteX14" fmla="*/ 1235728 w 1539208"/>
                <a:gd name="connsiteY14" fmla="*/ 839988 h 1439334"/>
                <a:gd name="connsiteX15" fmla="*/ 1199697 w 1539208"/>
                <a:gd name="connsiteY15" fmla="*/ 787603 h 1439334"/>
                <a:gd name="connsiteX16" fmla="*/ 1091622 w 1539208"/>
                <a:gd name="connsiteY16" fmla="*/ 419697 h 1439334"/>
                <a:gd name="connsiteX17" fmla="*/ 827043 w 1539208"/>
                <a:gd name="connsiteY17" fmla="*/ 142148 h 1439334"/>
                <a:gd name="connsiteX18" fmla="*/ 826780 w 1539208"/>
                <a:gd name="connsiteY18" fmla="*/ 141595 h 1439334"/>
                <a:gd name="connsiteX19" fmla="*/ 838216 w 1539208"/>
                <a:gd name="connsiteY19" fmla="*/ 127366 h 1439334"/>
                <a:gd name="connsiteX20" fmla="*/ 1143536 w 1539208"/>
                <a:gd name="connsiteY20" fmla="*/ 1 h 1439334"/>
                <a:gd name="connsiteX21" fmla="*/ 395672 w 1539208"/>
                <a:gd name="connsiteY21" fmla="*/ 0 h 1439334"/>
                <a:gd name="connsiteX22" fmla="*/ 760251 w 1539208"/>
                <a:gd name="connsiteY22" fmla="*/ 213760 h 1439334"/>
                <a:gd name="connsiteX23" fmla="*/ 769605 w 1539208"/>
                <a:gd name="connsiteY23" fmla="*/ 240413 h 1439334"/>
                <a:gd name="connsiteX24" fmla="*/ 778958 w 1539208"/>
                <a:gd name="connsiteY24" fmla="*/ 213760 h 1439334"/>
                <a:gd name="connsiteX25" fmla="*/ 800576 w 1539208"/>
                <a:gd name="connsiteY25" fmla="*/ 176408 h 1439334"/>
                <a:gd name="connsiteX26" fmla="*/ 820058 w 1539208"/>
                <a:gd name="connsiteY26" fmla="*/ 217109 h 1439334"/>
                <a:gd name="connsiteX27" fmla="*/ 1039585 w 1539208"/>
                <a:gd name="connsiteY27" fmla="*/ 449740 h 1439334"/>
                <a:gd name="connsiteX28" fmla="*/ 1131286 w 1539208"/>
                <a:gd name="connsiteY28" fmla="*/ 756171 h 1439334"/>
                <a:gd name="connsiteX29" fmla="*/ 1210679 w 1539208"/>
                <a:gd name="connsiteY29" fmla="*/ 872030 h 1439334"/>
                <a:gd name="connsiteX30" fmla="*/ 929798 w 1539208"/>
                <a:gd name="connsiteY30" fmla="*/ 1231332 h 1439334"/>
                <a:gd name="connsiteX31" fmla="*/ 795227 w 1539208"/>
                <a:gd name="connsiteY31" fmla="*/ 950194 h 1439334"/>
                <a:gd name="connsiteX32" fmla="*/ 575700 w 1539208"/>
                <a:gd name="connsiteY32" fmla="*/ 717563 h 1439334"/>
                <a:gd name="connsiteX33" fmla="*/ 483999 w 1539208"/>
                <a:gd name="connsiteY33" fmla="*/ 411132 h 1439334"/>
                <a:gd name="connsiteX34" fmla="*/ 226201 w 1539208"/>
                <a:gd name="connsiteY34" fmla="*/ 34925 h 1439334"/>
                <a:gd name="connsiteX35" fmla="*/ 241658 w 1539208"/>
                <a:gd name="connsiteY35" fmla="*/ 27504 h 1439334"/>
                <a:gd name="connsiteX36" fmla="*/ 395672 w 1539208"/>
                <a:gd name="connsiteY36" fmla="*/ 0 h 14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39208" h="1439334">
                  <a:moveTo>
                    <a:pt x="190304" y="52160"/>
                  </a:moveTo>
                  <a:lnTo>
                    <a:pt x="415588" y="379701"/>
                  </a:lnTo>
                  <a:lnTo>
                    <a:pt x="523663" y="747607"/>
                  </a:lnTo>
                  <a:lnTo>
                    <a:pt x="788242" y="1025156"/>
                  </a:lnTo>
                  <a:lnTo>
                    <a:pt x="902894" y="1265748"/>
                  </a:lnTo>
                  <a:lnTo>
                    <a:pt x="767195" y="1439334"/>
                  </a:lnTo>
                  <a:lnTo>
                    <a:pt x="81036" y="561600"/>
                  </a:lnTo>
                  <a:lnTo>
                    <a:pt x="67575" y="545677"/>
                  </a:lnTo>
                  <a:cubicBezTo>
                    <a:pt x="24911" y="489818"/>
                    <a:pt x="0" y="422479"/>
                    <a:pt x="0" y="349993"/>
                  </a:cubicBezTo>
                  <a:cubicBezTo>
                    <a:pt x="0" y="229183"/>
                    <a:pt x="69198" y="122670"/>
                    <a:pt x="174448" y="59773"/>
                  </a:cubicBezTo>
                  <a:close/>
                  <a:moveTo>
                    <a:pt x="1143536" y="1"/>
                  </a:moveTo>
                  <a:cubicBezTo>
                    <a:pt x="1362060" y="1"/>
                    <a:pt x="1539208" y="156698"/>
                    <a:pt x="1539208" y="349994"/>
                  </a:cubicBezTo>
                  <a:cubicBezTo>
                    <a:pt x="1539208" y="434561"/>
                    <a:pt x="1505301" y="512122"/>
                    <a:pt x="1448856" y="572622"/>
                  </a:cubicBezTo>
                  <a:lnTo>
                    <a:pt x="1431643" y="589374"/>
                  </a:lnTo>
                  <a:lnTo>
                    <a:pt x="1235728" y="839988"/>
                  </a:lnTo>
                  <a:lnTo>
                    <a:pt x="1199697" y="787603"/>
                  </a:lnTo>
                  <a:lnTo>
                    <a:pt x="1091622" y="419697"/>
                  </a:lnTo>
                  <a:lnTo>
                    <a:pt x="827043" y="142148"/>
                  </a:lnTo>
                  <a:lnTo>
                    <a:pt x="826780" y="141595"/>
                  </a:lnTo>
                  <a:lnTo>
                    <a:pt x="838216" y="127366"/>
                  </a:lnTo>
                  <a:cubicBezTo>
                    <a:pt x="910788" y="49581"/>
                    <a:pt x="1020616" y="1"/>
                    <a:pt x="1143536" y="1"/>
                  </a:cubicBezTo>
                  <a:close/>
                  <a:moveTo>
                    <a:pt x="395672" y="0"/>
                  </a:moveTo>
                  <a:cubicBezTo>
                    <a:pt x="559565" y="0"/>
                    <a:pt x="700185" y="88142"/>
                    <a:pt x="760251" y="213760"/>
                  </a:cubicBezTo>
                  <a:lnTo>
                    <a:pt x="769605" y="240413"/>
                  </a:lnTo>
                  <a:lnTo>
                    <a:pt x="778958" y="213760"/>
                  </a:lnTo>
                  <a:lnTo>
                    <a:pt x="800576" y="176408"/>
                  </a:lnTo>
                  <a:lnTo>
                    <a:pt x="820058" y="217109"/>
                  </a:lnTo>
                  <a:lnTo>
                    <a:pt x="1039585" y="449740"/>
                  </a:lnTo>
                  <a:lnTo>
                    <a:pt x="1131286" y="756171"/>
                  </a:lnTo>
                  <a:lnTo>
                    <a:pt x="1210679" y="872030"/>
                  </a:lnTo>
                  <a:lnTo>
                    <a:pt x="929798" y="1231332"/>
                  </a:lnTo>
                  <a:lnTo>
                    <a:pt x="795227" y="950194"/>
                  </a:lnTo>
                  <a:lnTo>
                    <a:pt x="575700" y="717563"/>
                  </a:lnTo>
                  <a:lnTo>
                    <a:pt x="483999" y="411132"/>
                  </a:lnTo>
                  <a:lnTo>
                    <a:pt x="226201" y="34925"/>
                  </a:lnTo>
                  <a:lnTo>
                    <a:pt x="241658" y="27504"/>
                  </a:lnTo>
                  <a:cubicBezTo>
                    <a:pt x="288996" y="9794"/>
                    <a:pt x="341041" y="0"/>
                    <a:pt x="395672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280A5F8-0E13-450F-8DF2-6E82C9DA1A25}"/>
              </a:ext>
            </a:extLst>
          </p:cNvPr>
          <p:cNvGrpSpPr/>
          <p:nvPr/>
        </p:nvGrpSpPr>
        <p:grpSpPr>
          <a:xfrm>
            <a:off x="4172550" y="2845798"/>
            <a:ext cx="1546764" cy="1439939"/>
            <a:chOff x="4172550" y="2788648"/>
            <a:chExt cx="1546764" cy="1439939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D4532F52-7729-4C42-B2F6-E2209908DAF7}"/>
                </a:ext>
              </a:extLst>
            </p:cNvPr>
            <p:cNvSpPr/>
            <p:nvPr/>
          </p:nvSpPr>
          <p:spPr>
            <a:xfrm rot="5400000">
              <a:off x="4233343" y="3466819"/>
              <a:ext cx="1371116" cy="151044"/>
            </a:xfrm>
            <a:custGeom>
              <a:avLst/>
              <a:gdLst>
                <a:gd name="connsiteX0" fmla="*/ 0 w 1371116"/>
                <a:gd name="connsiteY0" fmla="*/ 144371 h 151044"/>
                <a:gd name="connsiteX1" fmla="*/ 19412 w 1371116"/>
                <a:gd name="connsiteY1" fmla="*/ 114476 h 151044"/>
                <a:gd name="connsiteX2" fmla="*/ 38046 w 1371116"/>
                <a:gd name="connsiteY2" fmla="*/ 94486 h 151044"/>
                <a:gd name="connsiteX3" fmla="*/ 162307 w 1371116"/>
                <a:gd name="connsiteY3" fmla="*/ 0 h 151044"/>
                <a:gd name="connsiteX4" fmla="*/ 315838 w 1371116"/>
                <a:gd name="connsiteY4" fmla="*/ 116742 h 151044"/>
                <a:gd name="connsiteX5" fmla="*/ 469369 w 1371116"/>
                <a:gd name="connsiteY5" fmla="*/ 0 h 151044"/>
                <a:gd name="connsiteX6" fmla="*/ 622900 w 1371116"/>
                <a:gd name="connsiteY6" fmla="*/ 116742 h 151044"/>
                <a:gd name="connsiteX7" fmla="*/ 776431 w 1371116"/>
                <a:gd name="connsiteY7" fmla="*/ 0 h 151044"/>
                <a:gd name="connsiteX8" fmla="*/ 929961 w 1371116"/>
                <a:gd name="connsiteY8" fmla="*/ 116742 h 151044"/>
                <a:gd name="connsiteX9" fmla="*/ 1083493 w 1371116"/>
                <a:gd name="connsiteY9" fmla="*/ 0 h 151044"/>
                <a:gd name="connsiteX10" fmla="*/ 1237023 w 1371116"/>
                <a:gd name="connsiteY10" fmla="*/ 116742 h 151044"/>
                <a:gd name="connsiteX11" fmla="*/ 1361105 w 1371116"/>
                <a:gd name="connsiteY11" fmla="*/ 22393 h 151044"/>
                <a:gd name="connsiteX12" fmla="*/ 1371116 w 1371116"/>
                <a:gd name="connsiteY12" fmla="*/ 49083 h 151044"/>
                <a:gd name="connsiteX13" fmla="*/ 1237023 w 1371116"/>
                <a:gd name="connsiteY13" fmla="*/ 151044 h 151044"/>
                <a:gd name="connsiteX14" fmla="*/ 1083493 w 1371116"/>
                <a:gd name="connsiteY14" fmla="*/ 34302 h 151044"/>
                <a:gd name="connsiteX15" fmla="*/ 929961 w 1371116"/>
                <a:gd name="connsiteY15" fmla="*/ 151044 h 151044"/>
                <a:gd name="connsiteX16" fmla="*/ 776431 w 1371116"/>
                <a:gd name="connsiteY16" fmla="*/ 34302 h 151044"/>
                <a:gd name="connsiteX17" fmla="*/ 622900 w 1371116"/>
                <a:gd name="connsiteY17" fmla="*/ 151044 h 151044"/>
                <a:gd name="connsiteX18" fmla="*/ 469369 w 1371116"/>
                <a:gd name="connsiteY18" fmla="*/ 34302 h 151044"/>
                <a:gd name="connsiteX19" fmla="*/ 315838 w 1371116"/>
                <a:gd name="connsiteY19" fmla="*/ 151044 h 151044"/>
                <a:gd name="connsiteX20" fmla="*/ 162307 w 1371116"/>
                <a:gd name="connsiteY20" fmla="*/ 34302 h 151044"/>
                <a:gd name="connsiteX21" fmla="*/ 8776 w 1371116"/>
                <a:gd name="connsiteY21" fmla="*/ 151044 h 151044"/>
                <a:gd name="connsiteX22" fmla="*/ 0 w 1371116"/>
                <a:gd name="connsiteY22" fmla="*/ 144371 h 15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71116" h="151044">
                  <a:moveTo>
                    <a:pt x="0" y="144371"/>
                  </a:moveTo>
                  <a:lnTo>
                    <a:pt x="19412" y="114476"/>
                  </a:lnTo>
                  <a:lnTo>
                    <a:pt x="38046" y="94486"/>
                  </a:lnTo>
                  <a:lnTo>
                    <a:pt x="162307" y="0"/>
                  </a:lnTo>
                  <a:lnTo>
                    <a:pt x="315838" y="116742"/>
                  </a:lnTo>
                  <a:lnTo>
                    <a:pt x="469369" y="0"/>
                  </a:lnTo>
                  <a:lnTo>
                    <a:pt x="622900" y="116742"/>
                  </a:lnTo>
                  <a:lnTo>
                    <a:pt x="776431" y="0"/>
                  </a:lnTo>
                  <a:lnTo>
                    <a:pt x="929961" y="116742"/>
                  </a:lnTo>
                  <a:lnTo>
                    <a:pt x="1083493" y="0"/>
                  </a:lnTo>
                  <a:lnTo>
                    <a:pt x="1237023" y="116742"/>
                  </a:lnTo>
                  <a:lnTo>
                    <a:pt x="1361105" y="22393"/>
                  </a:lnTo>
                  <a:lnTo>
                    <a:pt x="1371116" y="49083"/>
                  </a:lnTo>
                  <a:lnTo>
                    <a:pt x="1237023" y="151044"/>
                  </a:lnTo>
                  <a:lnTo>
                    <a:pt x="1083493" y="34302"/>
                  </a:lnTo>
                  <a:lnTo>
                    <a:pt x="929961" y="151044"/>
                  </a:lnTo>
                  <a:lnTo>
                    <a:pt x="776431" y="34302"/>
                  </a:lnTo>
                  <a:lnTo>
                    <a:pt x="622900" y="151044"/>
                  </a:lnTo>
                  <a:lnTo>
                    <a:pt x="469369" y="34302"/>
                  </a:lnTo>
                  <a:lnTo>
                    <a:pt x="315838" y="151044"/>
                  </a:lnTo>
                  <a:lnTo>
                    <a:pt x="162307" y="34302"/>
                  </a:lnTo>
                  <a:lnTo>
                    <a:pt x="8776" y="151044"/>
                  </a:lnTo>
                  <a:lnTo>
                    <a:pt x="0" y="144371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F3BDAD1B-6F8A-4495-BE14-0CCA434C5E5E}"/>
                </a:ext>
              </a:extLst>
            </p:cNvPr>
            <p:cNvSpPr/>
            <p:nvPr/>
          </p:nvSpPr>
          <p:spPr>
            <a:xfrm rot="5400000">
              <a:off x="4225962" y="2735236"/>
              <a:ext cx="1439939" cy="1546764"/>
            </a:xfrm>
            <a:custGeom>
              <a:avLst/>
              <a:gdLst>
                <a:gd name="connsiteX0" fmla="*/ 1 w 1439939"/>
                <a:gd name="connsiteY0" fmla="*/ 1093044 h 1546764"/>
                <a:gd name="connsiteX1" fmla="*/ 50550 w 1439939"/>
                <a:gd name="connsiteY1" fmla="*/ 896338 h 1546764"/>
                <a:gd name="connsiteX2" fmla="*/ 68134 w 1439939"/>
                <a:gd name="connsiteY2" fmla="*/ 869260 h 1546764"/>
                <a:gd name="connsiteX3" fmla="*/ 76910 w 1439939"/>
                <a:gd name="connsiteY3" fmla="*/ 875933 h 1546764"/>
                <a:gd name="connsiteX4" fmla="*/ 230441 w 1439939"/>
                <a:gd name="connsiteY4" fmla="*/ 759191 h 1546764"/>
                <a:gd name="connsiteX5" fmla="*/ 383972 w 1439939"/>
                <a:gd name="connsiteY5" fmla="*/ 875933 h 1546764"/>
                <a:gd name="connsiteX6" fmla="*/ 537503 w 1439939"/>
                <a:gd name="connsiteY6" fmla="*/ 759191 h 1546764"/>
                <a:gd name="connsiteX7" fmla="*/ 691034 w 1439939"/>
                <a:gd name="connsiteY7" fmla="*/ 875933 h 1546764"/>
                <a:gd name="connsiteX8" fmla="*/ 844565 w 1439939"/>
                <a:gd name="connsiteY8" fmla="*/ 759191 h 1546764"/>
                <a:gd name="connsiteX9" fmla="*/ 998095 w 1439939"/>
                <a:gd name="connsiteY9" fmla="*/ 875933 h 1546764"/>
                <a:gd name="connsiteX10" fmla="*/ 1151627 w 1439939"/>
                <a:gd name="connsiteY10" fmla="*/ 759191 h 1546764"/>
                <a:gd name="connsiteX11" fmla="*/ 1305157 w 1439939"/>
                <a:gd name="connsiteY11" fmla="*/ 875933 h 1546764"/>
                <a:gd name="connsiteX12" fmla="*/ 1439250 w 1439939"/>
                <a:gd name="connsiteY12" fmla="*/ 773972 h 1546764"/>
                <a:gd name="connsiteX13" fmla="*/ 1439939 w 1439939"/>
                <a:gd name="connsiteY13" fmla="*/ 775810 h 1546764"/>
                <a:gd name="connsiteX14" fmla="*/ 1408213 w 1439939"/>
                <a:gd name="connsiteY14" fmla="*/ 860401 h 1546764"/>
                <a:gd name="connsiteX15" fmla="*/ 649225 w 1439939"/>
                <a:gd name="connsiteY15" fmla="*/ 1537516 h 1546764"/>
                <a:gd name="connsiteX16" fmla="*/ 545420 w 1439939"/>
                <a:gd name="connsiteY16" fmla="*/ 1546764 h 1546764"/>
                <a:gd name="connsiteX17" fmla="*/ 546266 w 1439939"/>
                <a:gd name="connsiteY17" fmla="*/ 1543761 h 1546764"/>
                <a:gd name="connsiteX18" fmla="*/ 512607 w 1439939"/>
                <a:gd name="connsiteY18" fmla="*/ 1546764 h 1546764"/>
                <a:gd name="connsiteX19" fmla="*/ 1 w 1439939"/>
                <a:gd name="connsiteY19" fmla="*/ 1093044 h 1546764"/>
                <a:gd name="connsiteX20" fmla="*/ 0 w 1439939"/>
                <a:gd name="connsiteY20" fmla="*/ 453720 h 1546764"/>
                <a:gd name="connsiteX21" fmla="*/ 512607 w 1439939"/>
                <a:gd name="connsiteY21" fmla="*/ 0 h 1546764"/>
                <a:gd name="connsiteX22" fmla="*/ 615915 w 1439939"/>
                <a:gd name="connsiteY22" fmla="*/ 9218 h 1546764"/>
                <a:gd name="connsiteX23" fmla="*/ 626245 w 1439939"/>
                <a:gd name="connsiteY23" fmla="*/ 12056 h 1546764"/>
                <a:gd name="connsiteX24" fmla="*/ 649225 w 1439939"/>
                <a:gd name="connsiteY24" fmla="*/ 14104 h 1546764"/>
                <a:gd name="connsiteX25" fmla="*/ 1408212 w 1439939"/>
                <a:gd name="connsiteY25" fmla="*/ 691219 h 1546764"/>
                <a:gd name="connsiteX26" fmla="*/ 1429238 w 1439939"/>
                <a:gd name="connsiteY26" fmla="*/ 747281 h 1546764"/>
                <a:gd name="connsiteX27" fmla="*/ 1305157 w 1439939"/>
                <a:gd name="connsiteY27" fmla="*/ 841631 h 1546764"/>
                <a:gd name="connsiteX28" fmla="*/ 1151627 w 1439939"/>
                <a:gd name="connsiteY28" fmla="*/ 724888 h 1546764"/>
                <a:gd name="connsiteX29" fmla="*/ 998095 w 1439939"/>
                <a:gd name="connsiteY29" fmla="*/ 841631 h 1546764"/>
                <a:gd name="connsiteX30" fmla="*/ 844565 w 1439939"/>
                <a:gd name="connsiteY30" fmla="*/ 724888 h 1546764"/>
                <a:gd name="connsiteX31" fmla="*/ 691034 w 1439939"/>
                <a:gd name="connsiteY31" fmla="*/ 841631 h 1546764"/>
                <a:gd name="connsiteX32" fmla="*/ 537503 w 1439939"/>
                <a:gd name="connsiteY32" fmla="*/ 724888 h 1546764"/>
                <a:gd name="connsiteX33" fmla="*/ 383972 w 1439939"/>
                <a:gd name="connsiteY33" fmla="*/ 841631 h 1546764"/>
                <a:gd name="connsiteX34" fmla="*/ 230441 w 1439939"/>
                <a:gd name="connsiteY34" fmla="*/ 724888 h 1546764"/>
                <a:gd name="connsiteX35" fmla="*/ 106180 w 1439939"/>
                <a:gd name="connsiteY35" fmla="*/ 819375 h 1546764"/>
                <a:gd name="connsiteX36" fmla="*/ 149052 w 1439939"/>
                <a:gd name="connsiteY36" fmla="*/ 773382 h 1546764"/>
                <a:gd name="connsiteX37" fmla="*/ 87546 w 1439939"/>
                <a:gd name="connsiteY37" fmla="*/ 707399 h 1546764"/>
                <a:gd name="connsiteX38" fmla="*/ 0 w 1439939"/>
                <a:gd name="connsiteY38" fmla="*/ 453720 h 154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39939" h="1546764">
                  <a:moveTo>
                    <a:pt x="1" y="1093044"/>
                  </a:moveTo>
                  <a:cubicBezTo>
                    <a:pt x="1" y="1022567"/>
                    <a:pt x="18155" y="955844"/>
                    <a:pt x="50550" y="896338"/>
                  </a:cubicBezTo>
                  <a:lnTo>
                    <a:pt x="68134" y="869260"/>
                  </a:lnTo>
                  <a:lnTo>
                    <a:pt x="76910" y="875933"/>
                  </a:lnTo>
                  <a:lnTo>
                    <a:pt x="230441" y="759191"/>
                  </a:lnTo>
                  <a:lnTo>
                    <a:pt x="383972" y="875933"/>
                  </a:lnTo>
                  <a:lnTo>
                    <a:pt x="537503" y="759191"/>
                  </a:lnTo>
                  <a:lnTo>
                    <a:pt x="691034" y="875933"/>
                  </a:lnTo>
                  <a:lnTo>
                    <a:pt x="844565" y="759191"/>
                  </a:lnTo>
                  <a:lnTo>
                    <a:pt x="998095" y="875933"/>
                  </a:lnTo>
                  <a:lnTo>
                    <a:pt x="1151627" y="759191"/>
                  </a:lnTo>
                  <a:lnTo>
                    <a:pt x="1305157" y="875933"/>
                  </a:lnTo>
                  <a:lnTo>
                    <a:pt x="1439250" y="773972"/>
                  </a:lnTo>
                  <a:lnTo>
                    <a:pt x="1439939" y="775810"/>
                  </a:lnTo>
                  <a:lnTo>
                    <a:pt x="1408213" y="860401"/>
                  </a:lnTo>
                  <a:cubicBezTo>
                    <a:pt x="1256126" y="1219971"/>
                    <a:pt x="977572" y="1478501"/>
                    <a:pt x="649225" y="1537516"/>
                  </a:cubicBezTo>
                  <a:lnTo>
                    <a:pt x="545420" y="1546764"/>
                  </a:lnTo>
                  <a:lnTo>
                    <a:pt x="546266" y="1543761"/>
                  </a:lnTo>
                  <a:lnTo>
                    <a:pt x="512607" y="1546764"/>
                  </a:lnTo>
                  <a:cubicBezTo>
                    <a:pt x="229503" y="1546764"/>
                    <a:pt x="1" y="1343626"/>
                    <a:pt x="1" y="1093044"/>
                  </a:cubicBezTo>
                  <a:close/>
                  <a:moveTo>
                    <a:pt x="0" y="453720"/>
                  </a:moveTo>
                  <a:cubicBezTo>
                    <a:pt x="0" y="203137"/>
                    <a:pt x="229503" y="0"/>
                    <a:pt x="512607" y="0"/>
                  </a:cubicBezTo>
                  <a:cubicBezTo>
                    <a:pt x="547995" y="0"/>
                    <a:pt x="582545" y="3174"/>
                    <a:pt x="615915" y="9218"/>
                  </a:cubicBezTo>
                  <a:lnTo>
                    <a:pt x="626245" y="12056"/>
                  </a:lnTo>
                  <a:lnTo>
                    <a:pt x="649225" y="14104"/>
                  </a:lnTo>
                  <a:cubicBezTo>
                    <a:pt x="977572" y="73117"/>
                    <a:pt x="1256126" y="331647"/>
                    <a:pt x="1408212" y="691219"/>
                  </a:cubicBezTo>
                  <a:lnTo>
                    <a:pt x="1429238" y="747281"/>
                  </a:lnTo>
                  <a:lnTo>
                    <a:pt x="1305157" y="841631"/>
                  </a:lnTo>
                  <a:lnTo>
                    <a:pt x="1151627" y="724888"/>
                  </a:lnTo>
                  <a:lnTo>
                    <a:pt x="998095" y="841631"/>
                  </a:lnTo>
                  <a:lnTo>
                    <a:pt x="844565" y="724888"/>
                  </a:lnTo>
                  <a:lnTo>
                    <a:pt x="691034" y="841631"/>
                  </a:lnTo>
                  <a:lnTo>
                    <a:pt x="537503" y="724888"/>
                  </a:lnTo>
                  <a:lnTo>
                    <a:pt x="383972" y="841631"/>
                  </a:lnTo>
                  <a:lnTo>
                    <a:pt x="230441" y="724888"/>
                  </a:lnTo>
                  <a:lnTo>
                    <a:pt x="106180" y="819375"/>
                  </a:lnTo>
                  <a:lnTo>
                    <a:pt x="149052" y="773382"/>
                  </a:lnTo>
                  <a:lnTo>
                    <a:pt x="87546" y="707399"/>
                  </a:lnTo>
                  <a:cubicBezTo>
                    <a:pt x="32275" y="634985"/>
                    <a:pt x="0" y="547688"/>
                    <a:pt x="0" y="45372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D5C7C9-4632-4342-B38F-3DD549568ED9}"/>
              </a:ext>
            </a:extLst>
          </p:cNvPr>
          <p:cNvGrpSpPr/>
          <p:nvPr/>
        </p:nvGrpSpPr>
        <p:grpSpPr>
          <a:xfrm>
            <a:off x="6018601" y="2845798"/>
            <a:ext cx="1600509" cy="1439939"/>
            <a:chOff x="6018601" y="2788648"/>
            <a:chExt cx="1600509" cy="1439939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7580DF5A-CF19-4323-8BC7-188F681FCF2E}"/>
                </a:ext>
              </a:extLst>
            </p:cNvPr>
            <p:cNvSpPr/>
            <p:nvPr/>
          </p:nvSpPr>
          <p:spPr>
            <a:xfrm rot="5400000">
              <a:off x="6229482" y="3578540"/>
              <a:ext cx="1172875" cy="101414"/>
            </a:xfrm>
            <a:custGeom>
              <a:avLst/>
              <a:gdLst>
                <a:gd name="connsiteX0" fmla="*/ 0 w 1172875"/>
                <a:gd name="connsiteY0" fmla="*/ 91575 h 101414"/>
                <a:gd name="connsiteX1" fmla="*/ 8819 w 1172875"/>
                <a:gd name="connsiteY1" fmla="*/ 86075 h 101414"/>
                <a:gd name="connsiteX2" fmla="*/ 92277 w 1172875"/>
                <a:gd name="connsiteY2" fmla="*/ 47771 h 101414"/>
                <a:gd name="connsiteX3" fmla="*/ 89047 w 1172875"/>
                <a:gd name="connsiteY3" fmla="*/ 46315 h 101414"/>
                <a:gd name="connsiteX4" fmla="*/ 187455 w 1172875"/>
                <a:gd name="connsiteY4" fmla="*/ 0 h 101414"/>
                <a:gd name="connsiteX5" fmla="*/ 354003 w 1172875"/>
                <a:gd name="connsiteY5" fmla="*/ 78383 h 101414"/>
                <a:gd name="connsiteX6" fmla="*/ 520552 w 1172875"/>
                <a:gd name="connsiteY6" fmla="*/ 0 h 101414"/>
                <a:gd name="connsiteX7" fmla="*/ 687099 w 1172875"/>
                <a:gd name="connsiteY7" fmla="*/ 78383 h 101414"/>
                <a:gd name="connsiteX8" fmla="*/ 853648 w 1172875"/>
                <a:gd name="connsiteY8" fmla="*/ 0 h 101414"/>
                <a:gd name="connsiteX9" fmla="*/ 1020196 w 1172875"/>
                <a:gd name="connsiteY9" fmla="*/ 78383 h 101414"/>
                <a:gd name="connsiteX10" fmla="*/ 1160640 w 1172875"/>
                <a:gd name="connsiteY10" fmla="*/ 12286 h 101414"/>
                <a:gd name="connsiteX11" fmla="*/ 1172875 w 1172875"/>
                <a:gd name="connsiteY11" fmla="*/ 29558 h 101414"/>
                <a:gd name="connsiteX12" fmla="*/ 1020196 w 1172875"/>
                <a:gd name="connsiteY12" fmla="*/ 101414 h 101414"/>
                <a:gd name="connsiteX13" fmla="*/ 853648 w 1172875"/>
                <a:gd name="connsiteY13" fmla="*/ 23031 h 101414"/>
                <a:gd name="connsiteX14" fmla="*/ 687099 w 1172875"/>
                <a:gd name="connsiteY14" fmla="*/ 101414 h 101414"/>
                <a:gd name="connsiteX15" fmla="*/ 520552 w 1172875"/>
                <a:gd name="connsiteY15" fmla="*/ 23031 h 101414"/>
                <a:gd name="connsiteX16" fmla="*/ 354003 w 1172875"/>
                <a:gd name="connsiteY16" fmla="*/ 101414 h 101414"/>
                <a:gd name="connsiteX17" fmla="*/ 187455 w 1172875"/>
                <a:gd name="connsiteY17" fmla="*/ 23031 h 101414"/>
                <a:gd name="connsiteX18" fmla="*/ 20907 w 1172875"/>
                <a:gd name="connsiteY18" fmla="*/ 101414 h 101414"/>
                <a:gd name="connsiteX19" fmla="*/ 0 w 1172875"/>
                <a:gd name="connsiteY19" fmla="*/ 91575 h 10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72875" h="101414">
                  <a:moveTo>
                    <a:pt x="0" y="91575"/>
                  </a:moveTo>
                  <a:lnTo>
                    <a:pt x="8819" y="86075"/>
                  </a:lnTo>
                  <a:cubicBezTo>
                    <a:pt x="34578" y="72233"/>
                    <a:pt x="62377" y="59409"/>
                    <a:pt x="92277" y="47771"/>
                  </a:cubicBezTo>
                  <a:lnTo>
                    <a:pt x="89047" y="46315"/>
                  </a:lnTo>
                  <a:lnTo>
                    <a:pt x="187455" y="0"/>
                  </a:lnTo>
                  <a:lnTo>
                    <a:pt x="354003" y="78383"/>
                  </a:lnTo>
                  <a:lnTo>
                    <a:pt x="520552" y="0"/>
                  </a:lnTo>
                  <a:lnTo>
                    <a:pt x="687099" y="78383"/>
                  </a:lnTo>
                  <a:lnTo>
                    <a:pt x="853648" y="0"/>
                  </a:lnTo>
                  <a:lnTo>
                    <a:pt x="1020196" y="78383"/>
                  </a:lnTo>
                  <a:lnTo>
                    <a:pt x="1160640" y="12286"/>
                  </a:lnTo>
                  <a:lnTo>
                    <a:pt x="1172875" y="29558"/>
                  </a:lnTo>
                  <a:lnTo>
                    <a:pt x="1020196" y="101414"/>
                  </a:lnTo>
                  <a:lnTo>
                    <a:pt x="853648" y="23031"/>
                  </a:lnTo>
                  <a:lnTo>
                    <a:pt x="687099" y="101414"/>
                  </a:lnTo>
                  <a:lnTo>
                    <a:pt x="520552" y="23031"/>
                  </a:lnTo>
                  <a:lnTo>
                    <a:pt x="354003" y="101414"/>
                  </a:lnTo>
                  <a:lnTo>
                    <a:pt x="187455" y="23031"/>
                  </a:lnTo>
                  <a:lnTo>
                    <a:pt x="20907" y="101414"/>
                  </a:lnTo>
                  <a:lnTo>
                    <a:pt x="0" y="91575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AA50DD21-AF64-4ACE-BD5B-FA0C2A8A7D30}"/>
                </a:ext>
              </a:extLst>
            </p:cNvPr>
            <p:cNvSpPr/>
            <p:nvPr/>
          </p:nvSpPr>
          <p:spPr>
            <a:xfrm rot="5400000">
              <a:off x="6098886" y="2708363"/>
              <a:ext cx="1439939" cy="1600509"/>
            </a:xfrm>
            <a:custGeom>
              <a:avLst/>
              <a:gdLst>
                <a:gd name="connsiteX0" fmla="*/ 49 w 1439939"/>
                <a:gd name="connsiteY0" fmla="*/ 379308 h 1600509"/>
                <a:gd name="connsiteX1" fmla="*/ 1338181 w 1439939"/>
                <a:gd name="connsiteY1" fmla="*/ 656605 h 1600509"/>
                <a:gd name="connsiteX2" fmla="*/ 1414802 w 1439939"/>
                <a:gd name="connsiteY2" fmla="*/ 764769 h 1600509"/>
                <a:gd name="connsiteX3" fmla="*/ 1274359 w 1439939"/>
                <a:gd name="connsiteY3" fmla="*/ 830867 h 1600509"/>
                <a:gd name="connsiteX4" fmla="*/ 1107811 w 1439939"/>
                <a:gd name="connsiteY4" fmla="*/ 752483 h 1600509"/>
                <a:gd name="connsiteX5" fmla="*/ 941262 w 1439939"/>
                <a:gd name="connsiteY5" fmla="*/ 830867 h 1600509"/>
                <a:gd name="connsiteX6" fmla="*/ 774715 w 1439939"/>
                <a:gd name="connsiteY6" fmla="*/ 752483 h 1600509"/>
                <a:gd name="connsiteX7" fmla="*/ 608166 w 1439939"/>
                <a:gd name="connsiteY7" fmla="*/ 830867 h 1600509"/>
                <a:gd name="connsiteX8" fmla="*/ 441618 w 1439939"/>
                <a:gd name="connsiteY8" fmla="*/ 752483 h 1600509"/>
                <a:gd name="connsiteX9" fmla="*/ 343210 w 1439939"/>
                <a:gd name="connsiteY9" fmla="*/ 798799 h 1600509"/>
                <a:gd name="connsiteX10" fmla="*/ 271645 w 1439939"/>
                <a:gd name="connsiteY10" fmla="*/ 766526 h 1600509"/>
                <a:gd name="connsiteX11" fmla="*/ 49 w 1439939"/>
                <a:gd name="connsiteY11" fmla="*/ 379308 h 1600509"/>
                <a:gd name="connsiteX12" fmla="*/ 48 w 1439939"/>
                <a:gd name="connsiteY12" fmla="*/ 1221200 h 1600509"/>
                <a:gd name="connsiteX13" fmla="*/ 191758 w 1439939"/>
                <a:gd name="connsiteY13" fmla="*/ 882971 h 1600509"/>
                <a:gd name="connsiteX14" fmla="*/ 254162 w 1439939"/>
                <a:gd name="connsiteY14" fmla="*/ 844058 h 1600509"/>
                <a:gd name="connsiteX15" fmla="*/ 275069 w 1439939"/>
                <a:gd name="connsiteY15" fmla="*/ 853897 h 1600509"/>
                <a:gd name="connsiteX16" fmla="*/ 441617 w 1439939"/>
                <a:gd name="connsiteY16" fmla="*/ 775514 h 1600509"/>
                <a:gd name="connsiteX17" fmla="*/ 608165 w 1439939"/>
                <a:gd name="connsiteY17" fmla="*/ 853897 h 1600509"/>
                <a:gd name="connsiteX18" fmla="*/ 774714 w 1439939"/>
                <a:gd name="connsiteY18" fmla="*/ 775514 h 1600509"/>
                <a:gd name="connsiteX19" fmla="*/ 941261 w 1439939"/>
                <a:gd name="connsiteY19" fmla="*/ 853897 h 1600509"/>
                <a:gd name="connsiteX20" fmla="*/ 1107810 w 1439939"/>
                <a:gd name="connsiteY20" fmla="*/ 775514 h 1600509"/>
                <a:gd name="connsiteX21" fmla="*/ 1274358 w 1439939"/>
                <a:gd name="connsiteY21" fmla="*/ 853897 h 1600509"/>
                <a:gd name="connsiteX22" fmla="*/ 1427037 w 1439939"/>
                <a:gd name="connsiteY22" fmla="*/ 782041 h 1600509"/>
                <a:gd name="connsiteX23" fmla="*/ 1439939 w 1439939"/>
                <a:gd name="connsiteY23" fmla="*/ 800254 h 1600509"/>
                <a:gd name="connsiteX24" fmla="*/ 48 w 1439939"/>
                <a:gd name="connsiteY24" fmla="*/ 1221200 h 160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39939" h="1600509">
                  <a:moveTo>
                    <a:pt x="49" y="379308"/>
                  </a:moveTo>
                  <a:cubicBezTo>
                    <a:pt x="-6151" y="-8890"/>
                    <a:pt x="597820" y="-335970"/>
                    <a:pt x="1338181" y="656605"/>
                  </a:cubicBezTo>
                  <a:lnTo>
                    <a:pt x="1414802" y="764769"/>
                  </a:lnTo>
                  <a:lnTo>
                    <a:pt x="1274359" y="830867"/>
                  </a:lnTo>
                  <a:lnTo>
                    <a:pt x="1107811" y="752483"/>
                  </a:lnTo>
                  <a:lnTo>
                    <a:pt x="941262" y="830867"/>
                  </a:lnTo>
                  <a:lnTo>
                    <a:pt x="774715" y="752483"/>
                  </a:lnTo>
                  <a:lnTo>
                    <a:pt x="608166" y="830867"/>
                  </a:lnTo>
                  <a:lnTo>
                    <a:pt x="441618" y="752483"/>
                  </a:lnTo>
                  <a:lnTo>
                    <a:pt x="343210" y="798799"/>
                  </a:lnTo>
                  <a:lnTo>
                    <a:pt x="271645" y="766526"/>
                  </a:lnTo>
                  <a:cubicBezTo>
                    <a:pt x="85242" y="669716"/>
                    <a:pt x="2304" y="520471"/>
                    <a:pt x="49" y="379308"/>
                  </a:cubicBezTo>
                  <a:close/>
                  <a:moveTo>
                    <a:pt x="48" y="1221200"/>
                  </a:moveTo>
                  <a:cubicBezTo>
                    <a:pt x="1950" y="1102093"/>
                    <a:pt x="61292" y="977234"/>
                    <a:pt x="191758" y="882971"/>
                  </a:cubicBezTo>
                  <a:lnTo>
                    <a:pt x="254162" y="844058"/>
                  </a:lnTo>
                  <a:lnTo>
                    <a:pt x="275069" y="853897"/>
                  </a:lnTo>
                  <a:lnTo>
                    <a:pt x="441617" y="775514"/>
                  </a:lnTo>
                  <a:lnTo>
                    <a:pt x="608165" y="853897"/>
                  </a:lnTo>
                  <a:lnTo>
                    <a:pt x="774714" y="775514"/>
                  </a:lnTo>
                  <a:lnTo>
                    <a:pt x="941261" y="853897"/>
                  </a:lnTo>
                  <a:lnTo>
                    <a:pt x="1107810" y="775514"/>
                  </a:lnTo>
                  <a:lnTo>
                    <a:pt x="1274358" y="853897"/>
                  </a:lnTo>
                  <a:lnTo>
                    <a:pt x="1427037" y="782041"/>
                  </a:lnTo>
                  <a:lnTo>
                    <a:pt x="1439939" y="800254"/>
                  </a:lnTo>
                  <a:cubicBezTo>
                    <a:pt x="653986" y="1966087"/>
                    <a:pt x="-6433" y="1627044"/>
                    <a:pt x="48" y="122120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B6C420D-6CAB-4DE1-8E85-1C7B290E93C9}"/>
              </a:ext>
            </a:extLst>
          </p:cNvPr>
          <p:cNvGrpSpPr/>
          <p:nvPr/>
        </p:nvGrpSpPr>
        <p:grpSpPr>
          <a:xfrm>
            <a:off x="436242" y="2855063"/>
            <a:ext cx="1539209" cy="1439335"/>
            <a:chOff x="436242" y="2797913"/>
            <a:chExt cx="1539209" cy="1439335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0F217C4E-9522-4C51-BC46-C5949A4FA3A5}"/>
                </a:ext>
              </a:extLst>
            </p:cNvPr>
            <p:cNvSpPr/>
            <p:nvPr/>
          </p:nvSpPr>
          <p:spPr>
            <a:xfrm rot="5400000">
              <a:off x="611825" y="3495631"/>
              <a:ext cx="1247195" cy="151044"/>
            </a:xfrm>
            <a:custGeom>
              <a:avLst/>
              <a:gdLst>
                <a:gd name="connsiteX0" fmla="*/ 0 w 1247195"/>
                <a:gd name="connsiteY0" fmla="*/ 54393 h 151044"/>
                <a:gd name="connsiteX1" fmla="*/ 71534 w 1247195"/>
                <a:gd name="connsiteY1" fmla="*/ 0 h 151044"/>
                <a:gd name="connsiteX2" fmla="*/ 225065 w 1247195"/>
                <a:gd name="connsiteY2" fmla="*/ 116742 h 151044"/>
                <a:gd name="connsiteX3" fmla="*/ 378596 w 1247195"/>
                <a:gd name="connsiteY3" fmla="*/ 0 h 151044"/>
                <a:gd name="connsiteX4" fmla="*/ 532127 w 1247195"/>
                <a:gd name="connsiteY4" fmla="*/ 116742 h 151044"/>
                <a:gd name="connsiteX5" fmla="*/ 685658 w 1247195"/>
                <a:gd name="connsiteY5" fmla="*/ 0 h 151044"/>
                <a:gd name="connsiteX6" fmla="*/ 839188 w 1247195"/>
                <a:gd name="connsiteY6" fmla="*/ 116742 h 151044"/>
                <a:gd name="connsiteX7" fmla="*/ 992720 w 1247195"/>
                <a:gd name="connsiteY7" fmla="*/ 0 h 151044"/>
                <a:gd name="connsiteX8" fmla="*/ 1146250 w 1247195"/>
                <a:gd name="connsiteY8" fmla="*/ 116742 h 151044"/>
                <a:gd name="connsiteX9" fmla="*/ 1224951 w 1247195"/>
                <a:gd name="connsiteY9" fmla="*/ 56899 h 151044"/>
                <a:gd name="connsiteX10" fmla="*/ 1247195 w 1247195"/>
                <a:gd name="connsiteY10" fmla="*/ 74287 h 151044"/>
                <a:gd name="connsiteX11" fmla="*/ 1146250 w 1247195"/>
                <a:gd name="connsiteY11" fmla="*/ 151044 h 151044"/>
                <a:gd name="connsiteX12" fmla="*/ 992720 w 1247195"/>
                <a:gd name="connsiteY12" fmla="*/ 34302 h 151044"/>
                <a:gd name="connsiteX13" fmla="*/ 839188 w 1247195"/>
                <a:gd name="connsiteY13" fmla="*/ 151044 h 151044"/>
                <a:gd name="connsiteX14" fmla="*/ 685658 w 1247195"/>
                <a:gd name="connsiteY14" fmla="*/ 34302 h 151044"/>
                <a:gd name="connsiteX15" fmla="*/ 532127 w 1247195"/>
                <a:gd name="connsiteY15" fmla="*/ 151044 h 151044"/>
                <a:gd name="connsiteX16" fmla="*/ 378596 w 1247195"/>
                <a:gd name="connsiteY16" fmla="*/ 34302 h 151044"/>
                <a:gd name="connsiteX17" fmla="*/ 225065 w 1247195"/>
                <a:gd name="connsiteY17" fmla="*/ 151044 h 151044"/>
                <a:gd name="connsiteX18" fmla="*/ 71534 w 1247195"/>
                <a:gd name="connsiteY18" fmla="*/ 34302 h 151044"/>
                <a:gd name="connsiteX19" fmla="*/ 22445 w 1247195"/>
                <a:gd name="connsiteY19" fmla="*/ 71628 h 151044"/>
                <a:gd name="connsiteX20" fmla="*/ 18867 w 1247195"/>
                <a:gd name="connsiteY20" fmla="*/ 69557 h 151044"/>
                <a:gd name="connsiteX21" fmla="*/ 0 w 1247195"/>
                <a:gd name="connsiteY21" fmla="*/ 54393 h 15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47195" h="151044">
                  <a:moveTo>
                    <a:pt x="0" y="54393"/>
                  </a:moveTo>
                  <a:lnTo>
                    <a:pt x="71534" y="0"/>
                  </a:lnTo>
                  <a:lnTo>
                    <a:pt x="225065" y="116742"/>
                  </a:lnTo>
                  <a:lnTo>
                    <a:pt x="378596" y="0"/>
                  </a:lnTo>
                  <a:lnTo>
                    <a:pt x="532127" y="116742"/>
                  </a:lnTo>
                  <a:lnTo>
                    <a:pt x="685658" y="0"/>
                  </a:lnTo>
                  <a:lnTo>
                    <a:pt x="839188" y="116742"/>
                  </a:lnTo>
                  <a:lnTo>
                    <a:pt x="992720" y="0"/>
                  </a:lnTo>
                  <a:lnTo>
                    <a:pt x="1146250" y="116742"/>
                  </a:lnTo>
                  <a:lnTo>
                    <a:pt x="1224951" y="56899"/>
                  </a:lnTo>
                  <a:lnTo>
                    <a:pt x="1247195" y="74287"/>
                  </a:lnTo>
                  <a:lnTo>
                    <a:pt x="1146250" y="151044"/>
                  </a:lnTo>
                  <a:lnTo>
                    <a:pt x="992720" y="34302"/>
                  </a:lnTo>
                  <a:lnTo>
                    <a:pt x="839188" y="151044"/>
                  </a:lnTo>
                  <a:lnTo>
                    <a:pt x="685658" y="34302"/>
                  </a:lnTo>
                  <a:lnTo>
                    <a:pt x="532127" y="151044"/>
                  </a:lnTo>
                  <a:lnTo>
                    <a:pt x="378596" y="34302"/>
                  </a:lnTo>
                  <a:lnTo>
                    <a:pt x="225065" y="151044"/>
                  </a:lnTo>
                  <a:lnTo>
                    <a:pt x="71534" y="34302"/>
                  </a:lnTo>
                  <a:lnTo>
                    <a:pt x="22445" y="71628"/>
                  </a:lnTo>
                  <a:lnTo>
                    <a:pt x="18867" y="69557"/>
                  </a:lnTo>
                  <a:lnTo>
                    <a:pt x="0" y="5439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155D55E3-1CF7-4814-BAE1-5E25876E323C}"/>
                </a:ext>
              </a:extLst>
            </p:cNvPr>
            <p:cNvSpPr/>
            <p:nvPr/>
          </p:nvSpPr>
          <p:spPr>
            <a:xfrm rot="5400000">
              <a:off x="486179" y="2747976"/>
              <a:ext cx="1439335" cy="1539209"/>
            </a:xfrm>
            <a:custGeom>
              <a:avLst/>
              <a:gdLst>
                <a:gd name="connsiteX0" fmla="*/ 1 w 1439335"/>
                <a:gd name="connsiteY0" fmla="*/ 1143537 h 1539209"/>
                <a:gd name="connsiteX1" fmla="*/ 213761 w 1439335"/>
                <a:gd name="connsiteY1" fmla="*/ 778958 h 1539209"/>
                <a:gd name="connsiteX2" fmla="*/ 240414 w 1439335"/>
                <a:gd name="connsiteY2" fmla="*/ 769604 h 1539209"/>
                <a:gd name="connsiteX3" fmla="*/ 213761 w 1439335"/>
                <a:gd name="connsiteY3" fmla="*/ 760251 h 1539209"/>
                <a:gd name="connsiteX4" fmla="*/ 172088 w 1439335"/>
                <a:gd name="connsiteY4" fmla="*/ 736133 h 1539209"/>
                <a:gd name="connsiteX5" fmla="*/ 221177 w 1439335"/>
                <a:gd name="connsiteY5" fmla="*/ 698807 h 1539209"/>
                <a:gd name="connsiteX6" fmla="*/ 374708 w 1439335"/>
                <a:gd name="connsiteY6" fmla="*/ 815549 h 1539209"/>
                <a:gd name="connsiteX7" fmla="*/ 528239 w 1439335"/>
                <a:gd name="connsiteY7" fmla="*/ 698807 h 1539209"/>
                <a:gd name="connsiteX8" fmla="*/ 681770 w 1439335"/>
                <a:gd name="connsiteY8" fmla="*/ 815549 h 1539209"/>
                <a:gd name="connsiteX9" fmla="*/ 835301 w 1439335"/>
                <a:gd name="connsiteY9" fmla="*/ 698807 h 1539209"/>
                <a:gd name="connsiteX10" fmla="*/ 988831 w 1439335"/>
                <a:gd name="connsiteY10" fmla="*/ 815549 h 1539209"/>
                <a:gd name="connsiteX11" fmla="*/ 1142363 w 1439335"/>
                <a:gd name="connsiteY11" fmla="*/ 698807 h 1539209"/>
                <a:gd name="connsiteX12" fmla="*/ 1295893 w 1439335"/>
                <a:gd name="connsiteY12" fmla="*/ 815549 h 1539209"/>
                <a:gd name="connsiteX13" fmla="*/ 1396838 w 1439335"/>
                <a:gd name="connsiteY13" fmla="*/ 738792 h 1539209"/>
                <a:gd name="connsiteX14" fmla="*/ 1439335 w 1439335"/>
                <a:gd name="connsiteY14" fmla="*/ 772014 h 1539209"/>
                <a:gd name="connsiteX15" fmla="*/ 561601 w 1439335"/>
                <a:gd name="connsiteY15" fmla="*/ 1458173 h 1539209"/>
                <a:gd name="connsiteX16" fmla="*/ 545678 w 1439335"/>
                <a:gd name="connsiteY16" fmla="*/ 1471634 h 1539209"/>
                <a:gd name="connsiteX17" fmla="*/ 349994 w 1439335"/>
                <a:gd name="connsiteY17" fmla="*/ 1539209 h 1539209"/>
                <a:gd name="connsiteX18" fmla="*/ 1 w 1439335"/>
                <a:gd name="connsiteY18" fmla="*/ 1143537 h 1539209"/>
                <a:gd name="connsiteX19" fmla="*/ 0 w 1439335"/>
                <a:gd name="connsiteY19" fmla="*/ 395672 h 1539209"/>
                <a:gd name="connsiteX20" fmla="*/ 349994 w 1439335"/>
                <a:gd name="connsiteY20" fmla="*/ 0 h 1539209"/>
                <a:gd name="connsiteX21" fmla="*/ 572622 w 1439335"/>
                <a:gd name="connsiteY21" fmla="*/ 90352 h 1539209"/>
                <a:gd name="connsiteX22" fmla="*/ 589374 w 1439335"/>
                <a:gd name="connsiteY22" fmla="*/ 107565 h 1539209"/>
                <a:gd name="connsiteX23" fmla="*/ 1374594 w 1439335"/>
                <a:gd name="connsiteY23" fmla="*/ 721404 h 1539209"/>
                <a:gd name="connsiteX24" fmla="*/ 1295893 w 1439335"/>
                <a:gd name="connsiteY24" fmla="*/ 781247 h 1539209"/>
                <a:gd name="connsiteX25" fmla="*/ 1142363 w 1439335"/>
                <a:gd name="connsiteY25" fmla="*/ 664504 h 1539209"/>
                <a:gd name="connsiteX26" fmla="*/ 988831 w 1439335"/>
                <a:gd name="connsiteY26" fmla="*/ 781247 h 1539209"/>
                <a:gd name="connsiteX27" fmla="*/ 835301 w 1439335"/>
                <a:gd name="connsiteY27" fmla="*/ 664504 h 1539209"/>
                <a:gd name="connsiteX28" fmla="*/ 681770 w 1439335"/>
                <a:gd name="connsiteY28" fmla="*/ 781247 h 1539209"/>
                <a:gd name="connsiteX29" fmla="*/ 528239 w 1439335"/>
                <a:gd name="connsiteY29" fmla="*/ 664504 h 1539209"/>
                <a:gd name="connsiteX30" fmla="*/ 374708 w 1439335"/>
                <a:gd name="connsiteY30" fmla="*/ 781247 h 1539209"/>
                <a:gd name="connsiteX31" fmla="*/ 221177 w 1439335"/>
                <a:gd name="connsiteY31" fmla="*/ 664504 h 1539209"/>
                <a:gd name="connsiteX32" fmla="*/ 149643 w 1439335"/>
                <a:gd name="connsiteY32" fmla="*/ 718898 h 1539209"/>
                <a:gd name="connsiteX33" fmla="*/ 127366 w 1439335"/>
                <a:gd name="connsiteY33" fmla="*/ 700993 h 1539209"/>
                <a:gd name="connsiteX34" fmla="*/ 0 w 1439335"/>
                <a:gd name="connsiteY34" fmla="*/ 395672 h 153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39335" h="1539209">
                  <a:moveTo>
                    <a:pt x="1" y="1143537"/>
                  </a:moveTo>
                  <a:cubicBezTo>
                    <a:pt x="1" y="979644"/>
                    <a:pt x="88143" y="839024"/>
                    <a:pt x="213761" y="778958"/>
                  </a:cubicBezTo>
                  <a:lnTo>
                    <a:pt x="240414" y="769604"/>
                  </a:lnTo>
                  <a:lnTo>
                    <a:pt x="213761" y="760251"/>
                  </a:lnTo>
                  <a:lnTo>
                    <a:pt x="172088" y="736133"/>
                  </a:lnTo>
                  <a:lnTo>
                    <a:pt x="221177" y="698807"/>
                  </a:lnTo>
                  <a:lnTo>
                    <a:pt x="374708" y="815549"/>
                  </a:lnTo>
                  <a:lnTo>
                    <a:pt x="528239" y="698807"/>
                  </a:lnTo>
                  <a:lnTo>
                    <a:pt x="681770" y="815549"/>
                  </a:lnTo>
                  <a:lnTo>
                    <a:pt x="835301" y="698807"/>
                  </a:lnTo>
                  <a:lnTo>
                    <a:pt x="988831" y="815549"/>
                  </a:lnTo>
                  <a:lnTo>
                    <a:pt x="1142363" y="698807"/>
                  </a:lnTo>
                  <a:lnTo>
                    <a:pt x="1295893" y="815549"/>
                  </a:lnTo>
                  <a:lnTo>
                    <a:pt x="1396838" y="738792"/>
                  </a:lnTo>
                  <a:lnTo>
                    <a:pt x="1439335" y="772014"/>
                  </a:lnTo>
                  <a:lnTo>
                    <a:pt x="561601" y="1458173"/>
                  </a:lnTo>
                  <a:lnTo>
                    <a:pt x="545678" y="1471634"/>
                  </a:lnTo>
                  <a:cubicBezTo>
                    <a:pt x="489819" y="1514298"/>
                    <a:pt x="422480" y="1539209"/>
                    <a:pt x="349994" y="1539209"/>
                  </a:cubicBezTo>
                  <a:cubicBezTo>
                    <a:pt x="156698" y="1539209"/>
                    <a:pt x="1" y="1362061"/>
                    <a:pt x="1" y="1143537"/>
                  </a:cubicBezTo>
                  <a:close/>
                  <a:moveTo>
                    <a:pt x="0" y="395672"/>
                  </a:moveTo>
                  <a:cubicBezTo>
                    <a:pt x="0" y="177148"/>
                    <a:pt x="156698" y="0"/>
                    <a:pt x="349994" y="0"/>
                  </a:cubicBezTo>
                  <a:cubicBezTo>
                    <a:pt x="434561" y="0"/>
                    <a:pt x="512122" y="33907"/>
                    <a:pt x="572622" y="90352"/>
                  </a:cubicBezTo>
                  <a:lnTo>
                    <a:pt x="589374" y="107565"/>
                  </a:lnTo>
                  <a:lnTo>
                    <a:pt x="1374594" y="721404"/>
                  </a:lnTo>
                  <a:lnTo>
                    <a:pt x="1295893" y="781247"/>
                  </a:lnTo>
                  <a:lnTo>
                    <a:pt x="1142363" y="664504"/>
                  </a:lnTo>
                  <a:lnTo>
                    <a:pt x="988831" y="781247"/>
                  </a:lnTo>
                  <a:lnTo>
                    <a:pt x="835301" y="664504"/>
                  </a:lnTo>
                  <a:lnTo>
                    <a:pt x="681770" y="781247"/>
                  </a:lnTo>
                  <a:lnTo>
                    <a:pt x="528239" y="664504"/>
                  </a:lnTo>
                  <a:lnTo>
                    <a:pt x="374708" y="781247"/>
                  </a:lnTo>
                  <a:lnTo>
                    <a:pt x="221177" y="664504"/>
                  </a:lnTo>
                  <a:lnTo>
                    <a:pt x="149643" y="718898"/>
                  </a:lnTo>
                  <a:lnTo>
                    <a:pt x="127366" y="700993"/>
                  </a:lnTo>
                  <a:cubicBezTo>
                    <a:pt x="49581" y="628420"/>
                    <a:pt x="0" y="518592"/>
                    <a:pt x="0" y="395672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044C6AB-2C21-484C-9DE1-7CF6C98F45A7}"/>
              </a:ext>
            </a:extLst>
          </p:cNvPr>
          <p:cNvGrpSpPr/>
          <p:nvPr/>
        </p:nvGrpSpPr>
        <p:grpSpPr>
          <a:xfrm>
            <a:off x="2286890" y="2855063"/>
            <a:ext cx="1586369" cy="1439335"/>
            <a:chOff x="2286890" y="2797913"/>
            <a:chExt cx="1586369" cy="1439335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3599671C-4062-4EB8-80D4-C0CEC9395D1D}"/>
                </a:ext>
              </a:extLst>
            </p:cNvPr>
            <p:cNvSpPr/>
            <p:nvPr/>
          </p:nvSpPr>
          <p:spPr>
            <a:xfrm rot="5400000">
              <a:off x="2550005" y="3567064"/>
              <a:ext cx="1113110" cy="101414"/>
            </a:xfrm>
            <a:custGeom>
              <a:avLst/>
              <a:gdLst>
                <a:gd name="connsiteX0" fmla="*/ 0 w 1113110"/>
                <a:gd name="connsiteY0" fmla="*/ 100237 h 101414"/>
                <a:gd name="connsiteX1" fmla="*/ 50348 w 1113110"/>
                <a:gd name="connsiteY1" fmla="*/ 77277 h 101414"/>
                <a:gd name="connsiteX2" fmla="*/ 26896 w 1113110"/>
                <a:gd name="connsiteY2" fmla="*/ 66902 h 101414"/>
                <a:gd name="connsiteX3" fmla="*/ 169049 w 1113110"/>
                <a:gd name="connsiteY3" fmla="*/ 0 h 101414"/>
                <a:gd name="connsiteX4" fmla="*/ 335597 w 1113110"/>
                <a:gd name="connsiteY4" fmla="*/ 78383 h 101414"/>
                <a:gd name="connsiteX5" fmla="*/ 502146 w 1113110"/>
                <a:gd name="connsiteY5" fmla="*/ 0 h 101414"/>
                <a:gd name="connsiteX6" fmla="*/ 668693 w 1113110"/>
                <a:gd name="connsiteY6" fmla="*/ 78383 h 101414"/>
                <a:gd name="connsiteX7" fmla="*/ 835242 w 1113110"/>
                <a:gd name="connsiteY7" fmla="*/ 0 h 101414"/>
                <a:gd name="connsiteX8" fmla="*/ 1001790 w 1113110"/>
                <a:gd name="connsiteY8" fmla="*/ 78383 h 101414"/>
                <a:gd name="connsiteX9" fmla="*/ 1088031 w 1113110"/>
                <a:gd name="connsiteY9" fmla="*/ 37795 h 101414"/>
                <a:gd name="connsiteX10" fmla="*/ 1113110 w 1113110"/>
                <a:gd name="connsiteY10" fmla="*/ 49023 h 101414"/>
                <a:gd name="connsiteX11" fmla="*/ 1001790 w 1113110"/>
                <a:gd name="connsiteY11" fmla="*/ 101414 h 101414"/>
                <a:gd name="connsiteX12" fmla="*/ 835242 w 1113110"/>
                <a:gd name="connsiteY12" fmla="*/ 23031 h 101414"/>
                <a:gd name="connsiteX13" fmla="*/ 668693 w 1113110"/>
                <a:gd name="connsiteY13" fmla="*/ 101414 h 101414"/>
                <a:gd name="connsiteX14" fmla="*/ 502146 w 1113110"/>
                <a:gd name="connsiteY14" fmla="*/ 23031 h 101414"/>
                <a:gd name="connsiteX15" fmla="*/ 335597 w 1113110"/>
                <a:gd name="connsiteY15" fmla="*/ 101414 h 101414"/>
                <a:gd name="connsiteX16" fmla="*/ 169049 w 1113110"/>
                <a:gd name="connsiteY16" fmla="*/ 23031 h 101414"/>
                <a:gd name="connsiteX17" fmla="*/ 2501 w 1113110"/>
                <a:gd name="connsiteY17" fmla="*/ 101414 h 101414"/>
                <a:gd name="connsiteX18" fmla="*/ 0 w 1113110"/>
                <a:gd name="connsiteY18" fmla="*/ 100237 h 10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13110" h="101414">
                  <a:moveTo>
                    <a:pt x="0" y="100237"/>
                  </a:moveTo>
                  <a:lnTo>
                    <a:pt x="50348" y="77277"/>
                  </a:lnTo>
                  <a:lnTo>
                    <a:pt x="26896" y="66902"/>
                  </a:lnTo>
                  <a:lnTo>
                    <a:pt x="169049" y="0"/>
                  </a:lnTo>
                  <a:lnTo>
                    <a:pt x="335597" y="78383"/>
                  </a:lnTo>
                  <a:lnTo>
                    <a:pt x="502146" y="0"/>
                  </a:lnTo>
                  <a:lnTo>
                    <a:pt x="668693" y="78383"/>
                  </a:lnTo>
                  <a:lnTo>
                    <a:pt x="835242" y="0"/>
                  </a:lnTo>
                  <a:lnTo>
                    <a:pt x="1001790" y="78383"/>
                  </a:lnTo>
                  <a:lnTo>
                    <a:pt x="1088031" y="37795"/>
                  </a:lnTo>
                  <a:lnTo>
                    <a:pt x="1113110" y="49023"/>
                  </a:lnTo>
                  <a:lnTo>
                    <a:pt x="1001790" y="101414"/>
                  </a:lnTo>
                  <a:lnTo>
                    <a:pt x="835242" y="23031"/>
                  </a:lnTo>
                  <a:lnTo>
                    <a:pt x="668693" y="101414"/>
                  </a:lnTo>
                  <a:lnTo>
                    <a:pt x="502146" y="23031"/>
                  </a:lnTo>
                  <a:lnTo>
                    <a:pt x="335597" y="101414"/>
                  </a:lnTo>
                  <a:lnTo>
                    <a:pt x="169049" y="23031"/>
                  </a:lnTo>
                  <a:lnTo>
                    <a:pt x="2501" y="101414"/>
                  </a:lnTo>
                  <a:lnTo>
                    <a:pt x="0" y="10023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C82416B-699C-449E-A2F6-71D5877E184F}"/>
                </a:ext>
              </a:extLst>
            </p:cNvPr>
            <p:cNvSpPr/>
            <p:nvPr/>
          </p:nvSpPr>
          <p:spPr>
            <a:xfrm rot="5400000">
              <a:off x="2360407" y="2724396"/>
              <a:ext cx="1439335" cy="1586369"/>
            </a:xfrm>
            <a:custGeom>
              <a:avLst/>
              <a:gdLst>
                <a:gd name="connsiteX0" fmla="*/ 5 w 1439335"/>
                <a:gd name="connsiteY0" fmla="*/ 353671 h 1586369"/>
                <a:gd name="connsiteX1" fmla="*/ 8001 w 1439335"/>
                <a:gd name="connsiteY1" fmla="*/ 272813 h 1586369"/>
                <a:gd name="connsiteX2" fmla="*/ 485312 w 1439335"/>
                <a:gd name="connsiteY2" fmla="*/ 24166 h 1586369"/>
                <a:gd name="connsiteX3" fmla="*/ 563814 w 1439335"/>
                <a:gd name="connsiteY3" fmla="*/ 59964 h 1586369"/>
                <a:gd name="connsiteX4" fmla="*/ 573165 w 1439335"/>
                <a:gd name="connsiteY4" fmla="*/ 66455 h 1586369"/>
                <a:gd name="connsiteX5" fmla="*/ 573165 w 1439335"/>
                <a:gd name="connsiteY5" fmla="*/ 65519 h 1586369"/>
                <a:gd name="connsiteX6" fmla="*/ 579582 w 1439335"/>
                <a:gd name="connsiteY6" fmla="*/ 70910 h 1586369"/>
                <a:gd name="connsiteX7" fmla="*/ 633792 w 1439335"/>
                <a:gd name="connsiteY7" fmla="*/ 108543 h 1586369"/>
                <a:gd name="connsiteX8" fmla="*/ 688561 w 1439335"/>
                <a:gd name="connsiteY8" fmla="*/ 162463 h 1586369"/>
                <a:gd name="connsiteX9" fmla="*/ 1308585 w 1439335"/>
                <a:gd name="connsiteY9" fmla="*/ 734647 h 1586369"/>
                <a:gd name="connsiteX10" fmla="*/ 1351335 w 1439335"/>
                <a:gd name="connsiteY10" fmla="*/ 753786 h 1586369"/>
                <a:gd name="connsiteX11" fmla="*/ 1265094 w 1439335"/>
                <a:gd name="connsiteY11" fmla="*/ 794374 h 1586369"/>
                <a:gd name="connsiteX12" fmla="*/ 1098546 w 1439335"/>
                <a:gd name="connsiteY12" fmla="*/ 715991 h 1586369"/>
                <a:gd name="connsiteX13" fmla="*/ 931997 w 1439335"/>
                <a:gd name="connsiteY13" fmla="*/ 794374 h 1586369"/>
                <a:gd name="connsiteX14" fmla="*/ 765450 w 1439335"/>
                <a:gd name="connsiteY14" fmla="*/ 715990 h 1586369"/>
                <a:gd name="connsiteX15" fmla="*/ 598901 w 1439335"/>
                <a:gd name="connsiteY15" fmla="*/ 794374 h 1586369"/>
                <a:gd name="connsiteX16" fmla="*/ 432353 w 1439335"/>
                <a:gd name="connsiteY16" fmla="*/ 715990 h 1586369"/>
                <a:gd name="connsiteX17" fmla="*/ 290200 w 1439335"/>
                <a:gd name="connsiteY17" fmla="*/ 782893 h 1586369"/>
                <a:gd name="connsiteX18" fmla="*/ 256677 w 1439335"/>
                <a:gd name="connsiteY18" fmla="*/ 768063 h 1586369"/>
                <a:gd name="connsiteX19" fmla="*/ 5 w 1439335"/>
                <a:gd name="connsiteY19" fmla="*/ 353671 h 1586369"/>
                <a:gd name="connsiteX20" fmla="*/ 4 w 1439335"/>
                <a:gd name="connsiteY20" fmla="*/ 1232698 h 1586369"/>
                <a:gd name="connsiteX21" fmla="*/ 247304 w 1439335"/>
                <a:gd name="connsiteY21" fmla="*/ 823523 h 1586369"/>
                <a:gd name="connsiteX22" fmla="*/ 263303 w 1439335"/>
                <a:gd name="connsiteY22" fmla="*/ 816227 h 1586369"/>
                <a:gd name="connsiteX23" fmla="*/ 265804 w 1439335"/>
                <a:gd name="connsiteY23" fmla="*/ 817404 h 1586369"/>
                <a:gd name="connsiteX24" fmla="*/ 432352 w 1439335"/>
                <a:gd name="connsiteY24" fmla="*/ 739021 h 1586369"/>
                <a:gd name="connsiteX25" fmla="*/ 598900 w 1439335"/>
                <a:gd name="connsiteY25" fmla="*/ 817404 h 1586369"/>
                <a:gd name="connsiteX26" fmla="*/ 765449 w 1439335"/>
                <a:gd name="connsiteY26" fmla="*/ 739021 h 1586369"/>
                <a:gd name="connsiteX27" fmla="*/ 931996 w 1439335"/>
                <a:gd name="connsiteY27" fmla="*/ 817404 h 1586369"/>
                <a:gd name="connsiteX28" fmla="*/ 1098545 w 1439335"/>
                <a:gd name="connsiteY28" fmla="*/ 739021 h 1586369"/>
                <a:gd name="connsiteX29" fmla="*/ 1265093 w 1439335"/>
                <a:gd name="connsiteY29" fmla="*/ 817404 h 1586369"/>
                <a:gd name="connsiteX30" fmla="*/ 1376413 w 1439335"/>
                <a:gd name="connsiteY30" fmla="*/ 765013 h 1586369"/>
                <a:gd name="connsiteX31" fmla="*/ 1439335 w 1439335"/>
                <a:gd name="connsiteY31" fmla="*/ 793184 h 1586369"/>
                <a:gd name="connsiteX32" fmla="*/ 688566 w 1439335"/>
                <a:gd name="connsiteY32" fmla="*/ 1423899 h 1586369"/>
                <a:gd name="connsiteX33" fmla="*/ 633791 w 1439335"/>
                <a:gd name="connsiteY33" fmla="*/ 1477826 h 1586369"/>
                <a:gd name="connsiteX34" fmla="*/ 579575 w 1439335"/>
                <a:gd name="connsiteY34" fmla="*/ 1515462 h 1586369"/>
                <a:gd name="connsiteX35" fmla="*/ 573164 w 1439335"/>
                <a:gd name="connsiteY35" fmla="*/ 1520848 h 1586369"/>
                <a:gd name="connsiteX36" fmla="*/ 573164 w 1439335"/>
                <a:gd name="connsiteY36" fmla="*/ 1519913 h 1586369"/>
                <a:gd name="connsiteX37" fmla="*/ 563813 w 1439335"/>
                <a:gd name="connsiteY37" fmla="*/ 1526405 h 1586369"/>
                <a:gd name="connsiteX38" fmla="*/ 485311 w 1439335"/>
                <a:gd name="connsiteY38" fmla="*/ 1562203 h 1586369"/>
                <a:gd name="connsiteX39" fmla="*/ 8000 w 1439335"/>
                <a:gd name="connsiteY39" fmla="*/ 1313556 h 1586369"/>
                <a:gd name="connsiteX40" fmla="*/ 4 w 1439335"/>
                <a:gd name="connsiteY40" fmla="*/ 1232698 h 158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39335" h="1586369">
                  <a:moveTo>
                    <a:pt x="5" y="353671"/>
                  </a:moveTo>
                  <a:cubicBezTo>
                    <a:pt x="-100" y="326616"/>
                    <a:pt x="2495" y="299546"/>
                    <a:pt x="8001" y="272813"/>
                  </a:cubicBezTo>
                  <a:cubicBezTo>
                    <a:pt x="52048" y="58946"/>
                    <a:pt x="265747" y="-52377"/>
                    <a:pt x="485312" y="24166"/>
                  </a:cubicBezTo>
                  <a:cubicBezTo>
                    <a:pt x="512758" y="33734"/>
                    <a:pt x="538996" y="45784"/>
                    <a:pt x="563814" y="59964"/>
                  </a:cubicBezTo>
                  <a:lnTo>
                    <a:pt x="573165" y="66455"/>
                  </a:lnTo>
                  <a:lnTo>
                    <a:pt x="573165" y="65519"/>
                  </a:lnTo>
                  <a:lnTo>
                    <a:pt x="579582" y="70910"/>
                  </a:lnTo>
                  <a:lnTo>
                    <a:pt x="633792" y="108543"/>
                  </a:lnTo>
                  <a:lnTo>
                    <a:pt x="688561" y="162463"/>
                  </a:lnTo>
                  <a:cubicBezTo>
                    <a:pt x="907538" y="346423"/>
                    <a:pt x="1028102" y="584523"/>
                    <a:pt x="1308585" y="734647"/>
                  </a:cubicBezTo>
                  <a:lnTo>
                    <a:pt x="1351335" y="753786"/>
                  </a:lnTo>
                  <a:lnTo>
                    <a:pt x="1265094" y="794374"/>
                  </a:lnTo>
                  <a:lnTo>
                    <a:pt x="1098546" y="715991"/>
                  </a:lnTo>
                  <a:lnTo>
                    <a:pt x="931997" y="794374"/>
                  </a:lnTo>
                  <a:lnTo>
                    <a:pt x="765450" y="715990"/>
                  </a:lnTo>
                  <a:lnTo>
                    <a:pt x="598901" y="794374"/>
                  </a:lnTo>
                  <a:lnTo>
                    <a:pt x="432353" y="715990"/>
                  </a:lnTo>
                  <a:lnTo>
                    <a:pt x="290200" y="782893"/>
                  </a:lnTo>
                  <a:lnTo>
                    <a:pt x="256677" y="768063"/>
                  </a:lnTo>
                  <a:cubicBezTo>
                    <a:pt x="102514" y="684503"/>
                    <a:pt x="643" y="519380"/>
                    <a:pt x="5" y="353671"/>
                  </a:cubicBezTo>
                  <a:close/>
                  <a:moveTo>
                    <a:pt x="4" y="1232698"/>
                  </a:moveTo>
                  <a:cubicBezTo>
                    <a:pt x="629" y="1070370"/>
                    <a:pt x="98398" y="908606"/>
                    <a:pt x="247304" y="823523"/>
                  </a:cubicBezTo>
                  <a:lnTo>
                    <a:pt x="263303" y="816227"/>
                  </a:lnTo>
                  <a:lnTo>
                    <a:pt x="265804" y="817404"/>
                  </a:lnTo>
                  <a:lnTo>
                    <a:pt x="432352" y="739021"/>
                  </a:lnTo>
                  <a:lnTo>
                    <a:pt x="598900" y="817404"/>
                  </a:lnTo>
                  <a:lnTo>
                    <a:pt x="765449" y="739021"/>
                  </a:lnTo>
                  <a:lnTo>
                    <a:pt x="931996" y="817404"/>
                  </a:lnTo>
                  <a:lnTo>
                    <a:pt x="1098545" y="739021"/>
                  </a:lnTo>
                  <a:lnTo>
                    <a:pt x="1265093" y="817404"/>
                  </a:lnTo>
                  <a:lnTo>
                    <a:pt x="1376413" y="765013"/>
                  </a:lnTo>
                  <a:lnTo>
                    <a:pt x="1439335" y="793184"/>
                  </a:lnTo>
                  <a:cubicBezTo>
                    <a:pt x="1066663" y="919856"/>
                    <a:pt x="938822" y="1213661"/>
                    <a:pt x="688566" y="1423899"/>
                  </a:cubicBezTo>
                  <a:lnTo>
                    <a:pt x="633791" y="1477826"/>
                  </a:lnTo>
                  <a:lnTo>
                    <a:pt x="579575" y="1515462"/>
                  </a:lnTo>
                  <a:lnTo>
                    <a:pt x="573164" y="1520848"/>
                  </a:lnTo>
                  <a:lnTo>
                    <a:pt x="573164" y="1519913"/>
                  </a:lnTo>
                  <a:lnTo>
                    <a:pt x="563813" y="1526405"/>
                  </a:lnTo>
                  <a:cubicBezTo>
                    <a:pt x="538995" y="1540585"/>
                    <a:pt x="512757" y="1552635"/>
                    <a:pt x="485311" y="1562203"/>
                  </a:cubicBezTo>
                  <a:cubicBezTo>
                    <a:pt x="265746" y="1638746"/>
                    <a:pt x="52046" y="1527422"/>
                    <a:pt x="8000" y="1313556"/>
                  </a:cubicBezTo>
                  <a:cubicBezTo>
                    <a:pt x="2494" y="1286823"/>
                    <a:pt x="-100" y="1259753"/>
                    <a:pt x="4" y="1232698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4BDAFAB-D7AC-41CE-AB89-3D6A16561B6B}"/>
              </a:ext>
            </a:extLst>
          </p:cNvPr>
          <p:cNvGrpSpPr/>
          <p:nvPr/>
        </p:nvGrpSpPr>
        <p:grpSpPr>
          <a:xfrm>
            <a:off x="7899110" y="2900350"/>
            <a:ext cx="1589947" cy="1368805"/>
            <a:chOff x="7899110" y="2843200"/>
            <a:chExt cx="1589947" cy="1368805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B83B1806-D540-4387-B4A5-13926D45C3B4}"/>
                </a:ext>
              </a:extLst>
            </p:cNvPr>
            <p:cNvSpPr/>
            <p:nvPr/>
          </p:nvSpPr>
          <p:spPr>
            <a:xfrm rot="5400000">
              <a:off x="8203181" y="3607887"/>
              <a:ext cx="1057193" cy="151044"/>
            </a:xfrm>
            <a:custGeom>
              <a:avLst/>
              <a:gdLst>
                <a:gd name="connsiteX0" fmla="*/ 0 w 1057193"/>
                <a:gd name="connsiteY0" fmla="*/ 137503 h 151044"/>
                <a:gd name="connsiteX1" fmla="*/ 29510 w 1057193"/>
                <a:gd name="connsiteY1" fmla="*/ 112869 h 151044"/>
                <a:gd name="connsiteX2" fmla="*/ 26214 w 1057193"/>
                <a:gd name="connsiteY2" fmla="*/ 110351 h 151044"/>
                <a:gd name="connsiteX3" fmla="*/ 171339 w 1057193"/>
                <a:gd name="connsiteY3" fmla="*/ 0 h 151044"/>
                <a:gd name="connsiteX4" fmla="*/ 324870 w 1057193"/>
                <a:gd name="connsiteY4" fmla="*/ 116742 h 151044"/>
                <a:gd name="connsiteX5" fmla="*/ 478401 w 1057193"/>
                <a:gd name="connsiteY5" fmla="*/ 0 h 151044"/>
                <a:gd name="connsiteX6" fmla="*/ 631931 w 1057193"/>
                <a:gd name="connsiteY6" fmla="*/ 116742 h 151044"/>
                <a:gd name="connsiteX7" fmla="*/ 785463 w 1057193"/>
                <a:gd name="connsiteY7" fmla="*/ 0 h 151044"/>
                <a:gd name="connsiteX8" fmla="*/ 938993 w 1057193"/>
                <a:gd name="connsiteY8" fmla="*/ 116742 h 151044"/>
                <a:gd name="connsiteX9" fmla="*/ 1052611 w 1057193"/>
                <a:gd name="connsiteY9" fmla="*/ 30349 h 151044"/>
                <a:gd name="connsiteX10" fmla="*/ 1057193 w 1057193"/>
                <a:gd name="connsiteY10" fmla="*/ 50550 h 151044"/>
                <a:gd name="connsiteX11" fmla="*/ 1057071 w 1057193"/>
                <a:gd name="connsiteY11" fmla="*/ 61260 h 151044"/>
                <a:gd name="connsiteX12" fmla="*/ 938993 w 1057193"/>
                <a:gd name="connsiteY12" fmla="*/ 151044 h 151044"/>
                <a:gd name="connsiteX13" fmla="*/ 785463 w 1057193"/>
                <a:gd name="connsiteY13" fmla="*/ 34302 h 151044"/>
                <a:gd name="connsiteX14" fmla="*/ 631931 w 1057193"/>
                <a:gd name="connsiteY14" fmla="*/ 151044 h 151044"/>
                <a:gd name="connsiteX15" fmla="*/ 478401 w 1057193"/>
                <a:gd name="connsiteY15" fmla="*/ 34302 h 151044"/>
                <a:gd name="connsiteX16" fmla="*/ 324870 w 1057193"/>
                <a:gd name="connsiteY16" fmla="*/ 151044 h 151044"/>
                <a:gd name="connsiteX17" fmla="*/ 171339 w 1057193"/>
                <a:gd name="connsiteY17" fmla="*/ 34302 h 151044"/>
                <a:gd name="connsiteX18" fmla="*/ 17808 w 1057193"/>
                <a:gd name="connsiteY18" fmla="*/ 151044 h 151044"/>
                <a:gd name="connsiteX19" fmla="*/ 0 w 1057193"/>
                <a:gd name="connsiteY19" fmla="*/ 137503 h 15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7193" h="151044">
                  <a:moveTo>
                    <a:pt x="0" y="137503"/>
                  </a:moveTo>
                  <a:lnTo>
                    <a:pt x="29510" y="112869"/>
                  </a:lnTo>
                  <a:lnTo>
                    <a:pt x="26214" y="110351"/>
                  </a:lnTo>
                  <a:lnTo>
                    <a:pt x="171339" y="0"/>
                  </a:lnTo>
                  <a:lnTo>
                    <a:pt x="324870" y="116742"/>
                  </a:lnTo>
                  <a:lnTo>
                    <a:pt x="478401" y="0"/>
                  </a:lnTo>
                  <a:lnTo>
                    <a:pt x="631931" y="116742"/>
                  </a:lnTo>
                  <a:lnTo>
                    <a:pt x="785463" y="0"/>
                  </a:lnTo>
                  <a:lnTo>
                    <a:pt x="938993" y="116742"/>
                  </a:lnTo>
                  <a:lnTo>
                    <a:pt x="1052611" y="30349"/>
                  </a:lnTo>
                  <a:lnTo>
                    <a:pt x="1057193" y="50550"/>
                  </a:lnTo>
                  <a:lnTo>
                    <a:pt x="1057071" y="61260"/>
                  </a:lnTo>
                  <a:lnTo>
                    <a:pt x="938993" y="151044"/>
                  </a:lnTo>
                  <a:lnTo>
                    <a:pt x="785463" y="34302"/>
                  </a:lnTo>
                  <a:lnTo>
                    <a:pt x="631931" y="151044"/>
                  </a:lnTo>
                  <a:lnTo>
                    <a:pt x="478401" y="34302"/>
                  </a:lnTo>
                  <a:lnTo>
                    <a:pt x="324870" y="151044"/>
                  </a:lnTo>
                  <a:lnTo>
                    <a:pt x="171339" y="34302"/>
                  </a:lnTo>
                  <a:lnTo>
                    <a:pt x="17808" y="151044"/>
                  </a:lnTo>
                  <a:lnTo>
                    <a:pt x="0" y="13750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277714E1-BD8A-494B-AB52-265D291B9DA5}"/>
                </a:ext>
              </a:extLst>
            </p:cNvPr>
            <p:cNvSpPr/>
            <p:nvPr/>
          </p:nvSpPr>
          <p:spPr>
            <a:xfrm rot="5400000">
              <a:off x="8009681" y="2732629"/>
              <a:ext cx="1368805" cy="1589947"/>
            </a:xfrm>
            <a:custGeom>
              <a:avLst/>
              <a:gdLst>
                <a:gd name="connsiteX0" fmla="*/ 2852 w 1368805"/>
                <a:gd name="connsiteY0" fmla="*/ 316183 h 1589947"/>
                <a:gd name="connsiteX1" fmla="*/ 32575 w 1368805"/>
                <a:gd name="connsiteY1" fmla="*/ 145372 h 1589947"/>
                <a:gd name="connsiteX2" fmla="*/ 894076 w 1368805"/>
                <a:gd name="connsiteY2" fmla="*/ 161909 h 1589947"/>
                <a:gd name="connsiteX3" fmla="*/ 1352492 w 1368805"/>
                <a:gd name="connsiteY3" fmla="*/ 660383 h 1589947"/>
                <a:gd name="connsiteX4" fmla="*/ 1364224 w 1368805"/>
                <a:gd name="connsiteY4" fmla="*/ 712106 h 1589947"/>
                <a:gd name="connsiteX5" fmla="*/ 1250606 w 1368805"/>
                <a:gd name="connsiteY5" fmla="*/ 798499 h 1589947"/>
                <a:gd name="connsiteX6" fmla="*/ 1097076 w 1368805"/>
                <a:gd name="connsiteY6" fmla="*/ 681757 h 1589947"/>
                <a:gd name="connsiteX7" fmla="*/ 943544 w 1368805"/>
                <a:gd name="connsiteY7" fmla="*/ 798499 h 1589947"/>
                <a:gd name="connsiteX8" fmla="*/ 790014 w 1368805"/>
                <a:gd name="connsiteY8" fmla="*/ 681757 h 1589947"/>
                <a:gd name="connsiteX9" fmla="*/ 636483 w 1368805"/>
                <a:gd name="connsiteY9" fmla="*/ 798499 h 1589947"/>
                <a:gd name="connsiteX10" fmla="*/ 482952 w 1368805"/>
                <a:gd name="connsiteY10" fmla="*/ 681757 h 1589947"/>
                <a:gd name="connsiteX11" fmla="*/ 337827 w 1368805"/>
                <a:gd name="connsiteY11" fmla="*/ 792108 h 1589947"/>
                <a:gd name="connsiteX12" fmla="*/ 292688 w 1368805"/>
                <a:gd name="connsiteY12" fmla="*/ 757624 h 1589947"/>
                <a:gd name="connsiteX13" fmla="*/ 2852 w 1368805"/>
                <a:gd name="connsiteY13" fmla="*/ 316183 h 1589947"/>
                <a:gd name="connsiteX14" fmla="*/ 2851 w 1368805"/>
                <a:gd name="connsiteY14" fmla="*/ 1273765 h 1589947"/>
                <a:gd name="connsiteX15" fmla="*/ 239671 w 1368805"/>
                <a:gd name="connsiteY15" fmla="*/ 879315 h 1589947"/>
                <a:gd name="connsiteX16" fmla="*/ 311614 w 1368805"/>
                <a:gd name="connsiteY16" fmla="*/ 819261 h 1589947"/>
                <a:gd name="connsiteX17" fmla="*/ 329422 w 1368805"/>
                <a:gd name="connsiteY17" fmla="*/ 832801 h 1589947"/>
                <a:gd name="connsiteX18" fmla="*/ 482953 w 1368805"/>
                <a:gd name="connsiteY18" fmla="*/ 716059 h 1589947"/>
                <a:gd name="connsiteX19" fmla="*/ 636484 w 1368805"/>
                <a:gd name="connsiteY19" fmla="*/ 832801 h 1589947"/>
                <a:gd name="connsiteX20" fmla="*/ 790015 w 1368805"/>
                <a:gd name="connsiteY20" fmla="*/ 716059 h 1589947"/>
                <a:gd name="connsiteX21" fmla="*/ 943545 w 1368805"/>
                <a:gd name="connsiteY21" fmla="*/ 832801 h 1589947"/>
                <a:gd name="connsiteX22" fmla="*/ 1097077 w 1368805"/>
                <a:gd name="connsiteY22" fmla="*/ 716059 h 1589947"/>
                <a:gd name="connsiteX23" fmla="*/ 1250607 w 1368805"/>
                <a:gd name="connsiteY23" fmla="*/ 832801 h 1589947"/>
                <a:gd name="connsiteX24" fmla="*/ 1368685 w 1368805"/>
                <a:gd name="connsiteY24" fmla="*/ 743017 h 1589947"/>
                <a:gd name="connsiteX25" fmla="*/ 1368093 w 1368805"/>
                <a:gd name="connsiteY25" fmla="*/ 795067 h 1589947"/>
                <a:gd name="connsiteX26" fmla="*/ 1368805 w 1368805"/>
                <a:gd name="connsiteY26" fmla="*/ 857641 h 1589947"/>
                <a:gd name="connsiteX27" fmla="*/ 894074 w 1368805"/>
                <a:gd name="connsiteY27" fmla="*/ 1428038 h 1589947"/>
                <a:gd name="connsiteX28" fmla="*/ 32574 w 1368805"/>
                <a:gd name="connsiteY28" fmla="*/ 1444576 h 1589947"/>
                <a:gd name="connsiteX29" fmla="*/ 2851 w 1368805"/>
                <a:gd name="connsiteY29" fmla="*/ 1273765 h 158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68805" h="1589947">
                  <a:moveTo>
                    <a:pt x="2852" y="316183"/>
                  </a:moveTo>
                  <a:cubicBezTo>
                    <a:pt x="-5290" y="253661"/>
                    <a:pt x="3822" y="195400"/>
                    <a:pt x="32575" y="145372"/>
                  </a:cubicBezTo>
                  <a:cubicBezTo>
                    <a:pt x="147586" y="-54741"/>
                    <a:pt x="533293" y="-47336"/>
                    <a:pt x="894076" y="161909"/>
                  </a:cubicBezTo>
                  <a:cubicBezTo>
                    <a:pt x="1130838" y="299227"/>
                    <a:pt x="1298030" y="489346"/>
                    <a:pt x="1352492" y="660383"/>
                  </a:cubicBezTo>
                  <a:lnTo>
                    <a:pt x="1364224" y="712106"/>
                  </a:lnTo>
                  <a:lnTo>
                    <a:pt x="1250606" y="798499"/>
                  </a:lnTo>
                  <a:lnTo>
                    <a:pt x="1097076" y="681757"/>
                  </a:lnTo>
                  <a:lnTo>
                    <a:pt x="943544" y="798499"/>
                  </a:lnTo>
                  <a:lnTo>
                    <a:pt x="790014" y="681757"/>
                  </a:lnTo>
                  <a:lnTo>
                    <a:pt x="636483" y="798499"/>
                  </a:lnTo>
                  <a:lnTo>
                    <a:pt x="482952" y="681757"/>
                  </a:lnTo>
                  <a:lnTo>
                    <a:pt x="337827" y="792108"/>
                  </a:lnTo>
                  <a:lnTo>
                    <a:pt x="292688" y="757624"/>
                  </a:lnTo>
                  <a:cubicBezTo>
                    <a:pt x="126844" y="619091"/>
                    <a:pt x="21172" y="456855"/>
                    <a:pt x="2852" y="316183"/>
                  </a:cubicBezTo>
                  <a:close/>
                  <a:moveTo>
                    <a:pt x="2851" y="1273765"/>
                  </a:moveTo>
                  <a:cubicBezTo>
                    <a:pt x="19135" y="1148723"/>
                    <a:pt x="104438" y="1006643"/>
                    <a:pt x="239671" y="879315"/>
                  </a:cubicBezTo>
                  <a:lnTo>
                    <a:pt x="311614" y="819261"/>
                  </a:lnTo>
                  <a:lnTo>
                    <a:pt x="329422" y="832801"/>
                  </a:lnTo>
                  <a:lnTo>
                    <a:pt x="482953" y="716059"/>
                  </a:lnTo>
                  <a:lnTo>
                    <a:pt x="636484" y="832801"/>
                  </a:lnTo>
                  <a:lnTo>
                    <a:pt x="790015" y="716059"/>
                  </a:lnTo>
                  <a:lnTo>
                    <a:pt x="943545" y="832801"/>
                  </a:lnTo>
                  <a:lnTo>
                    <a:pt x="1097077" y="716059"/>
                  </a:lnTo>
                  <a:lnTo>
                    <a:pt x="1250607" y="832801"/>
                  </a:lnTo>
                  <a:lnTo>
                    <a:pt x="1368685" y="743017"/>
                  </a:lnTo>
                  <a:lnTo>
                    <a:pt x="1368093" y="795067"/>
                  </a:lnTo>
                  <a:lnTo>
                    <a:pt x="1368805" y="857641"/>
                  </a:lnTo>
                  <a:cubicBezTo>
                    <a:pt x="1344378" y="1045203"/>
                    <a:pt x="1164660" y="1271104"/>
                    <a:pt x="894074" y="1428038"/>
                  </a:cubicBezTo>
                  <a:cubicBezTo>
                    <a:pt x="533292" y="1637283"/>
                    <a:pt x="147585" y="1644689"/>
                    <a:pt x="32574" y="1444576"/>
                  </a:cubicBezTo>
                  <a:cubicBezTo>
                    <a:pt x="3821" y="1394548"/>
                    <a:pt x="-5293" y="1336287"/>
                    <a:pt x="2851" y="1273765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4" name="フリーフォーム: 図形 263">
            <a:extLst>
              <a:ext uri="{FF2B5EF4-FFF2-40B4-BE49-F238E27FC236}">
                <a16:creationId xmlns:a16="http://schemas.microsoft.com/office/drawing/2014/main" id="{A3DCB638-8D2E-4FA7-80C2-8C94042E8154}"/>
              </a:ext>
            </a:extLst>
          </p:cNvPr>
          <p:cNvSpPr/>
          <p:nvPr/>
        </p:nvSpPr>
        <p:spPr>
          <a:xfrm>
            <a:off x="424086" y="4919034"/>
            <a:ext cx="1628582" cy="1311068"/>
          </a:xfrm>
          <a:custGeom>
            <a:avLst/>
            <a:gdLst>
              <a:gd name="connsiteX0" fmla="*/ 374257 w 1628582"/>
              <a:gd name="connsiteY0" fmla="*/ 67506 h 1311068"/>
              <a:gd name="connsiteX1" fmla="*/ 662692 w 1628582"/>
              <a:gd name="connsiteY1" fmla="*/ 225967 h 1311068"/>
              <a:gd name="connsiteX2" fmla="*/ 673372 w 1628582"/>
              <a:gd name="connsiteY2" fmla="*/ 248738 h 1311068"/>
              <a:gd name="connsiteX3" fmla="*/ 679264 w 1628582"/>
              <a:gd name="connsiteY3" fmla="*/ 224286 h 1311068"/>
              <a:gd name="connsiteX4" fmla="*/ 696887 w 1628582"/>
              <a:gd name="connsiteY4" fmla="*/ 185202 h 1311068"/>
              <a:gd name="connsiteX5" fmla="*/ 734363 w 1628582"/>
              <a:gd name="connsiteY5" fmla="*/ 225337 h 1311068"/>
              <a:gd name="connsiteX6" fmla="*/ 644733 w 1628582"/>
              <a:gd name="connsiteY6" fmla="*/ 371835 h 1311068"/>
              <a:gd name="connsiteX7" fmla="*/ 761944 w 1628582"/>
              <a:gd name="connsiteY7" fmla="*/ 497361 h 1311068"/>
              <a:gd name="connsiteX8" fmla="*/ 672314 w 1628582"/>
              <a:gd name="connsiteY8" fmla="*/ 643858 h 1311068"/>
              <a:gd name="connsiteX9" fmla="*/ 789525 w 1628582"/>
              <a:gd name="connsiteY9" fmla="*/ 769384 h 1311068"/>
              <a:gd name="connsiteX10" fmla="*/ 699895 w 1628582"/>
              <a:gd name="connsiteY10" fmla="*/ 915881 h 1311068"/>
              <a:gd name="connsiteX11" fmla="*/ 817106 w 1628582"/>
              <a:gd name="connsiteY11" fmla="*/ 1041407 h 1311068"/>
              <a:gd name="connsiteX12" fmla="*/ 727476 w 1628582"/>
              <a:gd name="connsiteY12" fmla="*/ 1187904 h 1311068"/>
              <a:gd name="connsiteX13" fmla="*/ 804541 w 1628582"/>
              <a:gd name="connsiteY13" fmla="*/ 1270436 h 1311068"/>
              <a:gd name="connsiteX14" fmla="*/ 778927 w 1628582"/>
              <a:gd name="connsiteY14" fmla="*/ 1311068 h 1311068"/>
              <a:gd name="connsiteX15" fmla="*/ 92225 w 1628582"/>
              <a:gd name="connsiteY15" fmla="*/ 595124 h 1311068"/>
              <a:gd name="connsiteX16" fmla="*/ 78869 w 1628582"/>
              <a:gd name="connsiteY16" fmla="*/ 582227 h 1311068"/>
              <a:gd name="connsiteX17" fmla="*/ 1429 w 1628582"/>
              <a:gd name="connsiteY17" fmla="*/ 414942 h 1311068"/>
              <a:gd name="connsiteX18" fmla="*/ 320514 w 1628582"/>
              <a:gd name="connsiteY18" fmla="*/ 69346 h 1311068"/>
              <a:gd name="connsiteX19" fmla="*/ 374257 w 1628582"/>
              <a:gd name="connsiteY19" fmla="*/ 67506 h 1311068"/>
              <a:gd name="connsiteX20" fmla="*/ 1293165 w 1628582"/>
              <a:gd name="connsiteY20" fmla="*/ 589 h 1311068"/>
              <a:gd name="connsiteX21" fmla="*/ 1628174 w 1628582"/>
              <a:gd name="connsiteY21" fmla="*/ 330773 h 1311068"/>
              <a:gd name="connsiteX22" fmla="*/ 1537153 w 1628582"/>
              <a:gd name="connsiteY22" fmla="*/ 524383 h 1311068"/>
              <a:gd name="connsiteX23" fmla="*/ 1521044 w 1628582"/>
              <a:gd name="connsiteY23" fmla="*/ 538452 h 1311068"/>
              <a:gd name="connsiteX24" fmla="*/ 937568 w 1628582"/>
              <a:gd name="connsiteY24" fmla="*/ 1207158 h 1311068"/>
              <a:gd name="connsiteX25" fmla="*/ 888137 w 1628582"/>
              <a:gd name="connsiteY25" fmla="*/ 1134310 h 1311068"/>
              <a:gd name="connsiteX26" fmla="*/ 999306 w 1628582"/>
              <a:gd name="connsiteY26" fmla="*/ 1003403 h 1311068"/>
              <a:gd name="connsiteX27" fmla="*/ 902875 w 1628582"/>
              <a:gd name="connsiteY27" fmla="*/ 861289 h 1311068"/>
              <a:gd name="connsiteX28" fmla="*/ 1014044 w 1628582"/>
              <a:gd name="connsiteY28" fmla="*/ 730383 h 1311068"/>
              <a:gd name="connsiteX29" fmla="*/ 917613 w 1628582"/>
              <a:gd name="connsiteY29" fmla="*/ 588270 h 1311068"/>
              <a:gd name="connsiteX30" fmla="*/ 1028782 w 1628582"/>
              <a:gd name="connsiteY30" fmla="*/ 457363 h 1311068"/>
              <a:gd name="connsiteX31" fmla="*/ 932351 w 1628582"/>
              <a:gd name="connsiteY31" fmla="*/ 315249 h 1311068"/>
              <a:gd name="connsiteX32" fmla="*/ 1043520 w 1628582"/>
              <a:gd name="connsiteY32" fmla="*/ 184342 h 1311068"/>
              <a:gd name="connsiteX33" fmla="*/ 998591 w 1628582"/>
              <a:gd name="connsiteY33" fmla="*/ 118128 h 1311068"/>
              <a:gd name="connsiteX34" fmla="*/ 1015580 w 1628582"/>
              <a:gd name="connsiteY34" fmla="*/ 99180 h 1311068"/>
              <a:gd name="connsiteX35" fmla="*/ 1293165 w 1628582"/>
              <a:gd name="connsiteY35" fmla="*/ 589 h 131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28582" h="1311068">
                <a:moveTo>
                  <a:pt x="374257" y="67506"/>
                </a:moveTo>
                <a:cubicBezTo>
                  <a:pt x="497766" y="71620"/>
                  <a:pt x="606258" y="133314"/>
                  <a:pt x="662692" y="225967"/>
                </a:cubicBezTo>
                <a:lnTo>
                  <a:pt x="673372" y="248738"/>
                </a:lnTo>
                <a:lnTo>
                  <a:pt x="679264" y="224286"/>
                </a:lnTo>
                <a:lnTo>
                  <a:pt x="696887" y="185202"/>
                </a:lnTo>
                <a:lnTo>
                  <a:pt x="734363" y="225337"/>
                </a:lnTo>
                <a:lnTo>
                  <a:pt x="644733" y="371835"/>
                </a:lnTo>
                <a:lnTo>
                  <a:pt x="761944" y="497361"/>
                </a:lnTo>
                <a:lnTo>
                  <a:pt x="672314" y="643858"/>
                </a:lnTo>
                <a:lnTo>
                  <a:pt x="789525" y="769384"/>
                </a:lnTo>
                <a:lnTo>
                  <a:pt x="699895" y="915881"/>
                </a:lnTo>
                <a:lnTo>
                  <a:pt x="817106" y="1041407"/>
                </a:lnTo>
                <a:lnTo>
                  <a:pt x="727476" y="1187904"/>
                </a:lnTo>
                <a:lnTo>
                  <a:pt x="804541" y="1270436"/>
                </a:lnTo>
                <a:lnTo>
                  <a:pt x="778927" y="1311068"/>
                </a:lnTo>
                <a:lnTo>
                  <a:pt x="92225" y="595124"/>
                </a:lnTo>
                <a:lnTo>
                  <a:pt x="78869" y="582227"/>
                </a:lnTo>
                <a:cubicBezTo>
                  <a:pt x="36056" y="536574"/>
                  <a:pt x="7939" y="479156"/>
                  <a:pt x="1429" y="414942"/>
                </a:cubicBezTo>
                <a:cubicBezTo>
                  <a:pt x="-15934" y="243703"/>
                  <a:pt x="126925" y="88974"/>
                  <a:pt x="320514" y="69346"/>
                </a:cubicBezTo>
                <a:cubicBezTo>
                  <a:pt x="338663" y="67506"/>
                  <a:pt x="356613" y="66918"/>
                  <a:pt x="374257" y="67506"/>
                </a:cubicBezTo>
                <a:close/>
                <a:moveTo>
                  <a:pt x="1293165" y="589"/>
                </a:moveTo>
                <a:cubicBezTo>
                  <a:pt x="1487463" y="11078"/>
                  <a:pt x="1637452" y="158906"/>
                  <a:pt x="1628174" y="330773"/>
                </a:cubicBezTo>
                <a:cubicBezTo>
                  <a:pt x="1624115" y="405964"/>
                  <a:pt x="1590244" y="473299"/>
                  <a:pt x="1537153" y="524383"/>
                </a:cubicBezTo>
                <a:lnTo>
                  <a:pt x="1521044" y="538452"/>
                </a:lnTo>
                <a:lnTo>
                  <a:pt x="937568" y="1207158"/>
                </a:lnTo>
                <a:lnTo>
                  <a:pt x="888137" y="1134310"/>
                </a:lnTo>
                <a:lnTo>
                  <a:pt x="999306" y="1003403"/>
                </a:lnTo>
                <a:lnTo>
                  <a:pt x="902875" y="861289"/>
                </a:lnTo>
                <a:lnTo>
                  <a:pt x="1014044" y="730383"/>
                </a:lnTo>
                <a:lnTo>
                  <a:pt x="917613" y="588270"/>
                </a:lnTo>
                <a:lnTo>
                  <a:pt x="1028782" y="457363"/>
                </a:lnTo>
                <a:lnTo>
                  <a:pt x="932351" y="315249"/>
                </a:lnTo>
                <a:lnTo>
                  <a:pt x="1043520" y="184342"/>
                </a:lnTo>
                <a:lnTo>
                  <a:pt x="998591" y="118128"/>
                </a:lnTo>
                <a:lnTo>
                  <a:pt x="1015580" y="99180"/>
                </a:lnTo>
                <a:cubicBezTo>
                  <a:pt x="1083840" y="33501"/>
                  <a:pt x="1183872" y="-5311"/>
                  <a:pt x="1293165" y="589"/>
                </a:cubicBezTo>
                <a:close/>
              </a:path>
            </a:pathLst>
          </a:cu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5" name="フリーフォーム: 図形 264">
            <a:extLst>
              <a:ext uri="{FF2B5EF4-FFF2-40B4-BE49-F238E27FC236}">
                <a16:creationId xmlns:a16="http://schemas.microsoft.com/office/drawing/2014/main" id="{0160E979-954C-4CC6-BD59-35E0AA62BFD4}"/>
              </a:ext>
            </a:extLst>
          </p:cNvPr>
          <p:cNvSpPr/>
          <p:nvPr/>
        </p:nvSpPr>
        <p:spPr>
          <a:xfrm>
            <a:off x="2274523" y="4920211"/>
            <a:ext cx="1674918" cy="1307867"/>
          </a:xfrm>
          <a:custGeom>
            <a:avLst/>
            <a:gdLst>
              <a:gd name="connsiteX0" fmla="*/ 338108 w 1674918"/>
              <a:gd name="connsiteY0" fmla="*/ 70966 h 1307867"/>
              <a:gd name="connsiteX1" fmla="*/ 668612 w 1674918"/>
              <a:gd name="connsiteY1" fmla="*/ 254584 h 1307867"/>
              <a:gd name="connsiteX2" fmla="*/ 676512 w 1674918"/>
              <a:gd name="connsiteY2" fmla="*/ 268102 h 1307867"/>
              <a:gd name="connsiteX3" fmla="*/ 675694 w 1674918"/>
              <a:gd name="connsiteY3" fmla="*/ 270423 h 1307867"/>
              <a:gd name="connsiteX4" fmla="*/ 760092 w 1674918"/>
              <a:gd name="connsiteY4" fmla="*/ 410926 h 1307867"/>
              <a:gd name="connsiteX5" fmla="*/ 705613 w 1674918"/>
              <a:gd name="connsiteY5" fmla="*/ 565510 h 1307867"/>
              <a:gd name="connsiteX6" fmla="*/ 790012 w 1674918"/>
              <a:gd name="connsiteY6" fmla="*/ 706013 h 1307867"/>
              <a:gd name="connsiteX7" fmla="*/ 735533 w 1674918"/>
              <a:gd name="connsiteY7" fmla="*/ 860596 h 1307867"/>
              <a:gd name="connsiteX8" fmla="*/ 819931 w 1674918"/>
              <a:gd name="connsiteY8" fmla="*/ 1001100 h 1307867"/>
              <a:gd name="connsiteX9" fmla="*/ 765452 w 1674918"/>
              <a:gd name="connsiteY9" fmla="*/ 1155683 h 1307867"/>
              <a:gd name="connsiteX10" fmla="*/ 821864 w 1674918"/>
              <a:gd name="connsiteY10" fmla="*/ 1249595 h 1307867"/>
              <a:gd name="connsiteX11" fmla="*/ 802559 w 1674918"/>
              <a:gd name="connsiteY11" fmla="*/ 1307867 h 1307867"/>
              <a:gd name="connsiteX12" fmla="*/ 176379 w 1674918"/>
              <a:gd name="connsiteY12" fmla="*/ 699421 h 1307867"/>
              <a:gd name="connsiteX13" fmla="*/ 123686 w 1674918"/>
              <a:gd name="connsiteY13" fmla="*/ 655740 h 1307867"/>
              <a:gd name="connsiteX14" fmla="*/ 85475 w 1674918"/>
              <a:gd name="connsiteY14" fmla="*/ 611091 h 1307867"/>
              <a:gd name="connsiteX15" fmla="*/ 80127 w 1674918"/>
              <a:gd name="connsiteY15" fmla="*/ 605895 h 1307867"/>
              <a:gd name="connsiteX16" fmla="*/ 80956 w 1674918"/>
              <a:gd name="connsiteY16" fmla="*/ 605811 h 1307867"/>
              <a:gd name="connsiteX17" fmla="*/ 74365 w 1674918"/>
              <a:gd name="connsiteY17" fmla="*/ 598110 h 1307867"/>
              <a:gd name="connsiteX18" fmla="*/ 35600 w 1674918"/>
              <a:gd name="connsiteY18" fmla="*/ 531782 h 1307867"/>
              <a:gd name="connsiteX19" fmla="*/ 213001 w 1674918"/>
              <a:gd name="connsiteY19" fmla="*/ 86602 h 1307867"/>
              <a:gd name="connsiteX20" fmla="*/ 283914 w 1674918"/>
              <a:gd name="connsiteY20" fmla="*/ 72256 h 1307867"/>
              <a:gd name="connsiteX21" fmla="*/ 338108 w 1674918"/>
              <a:gd name="connsiteY21" fmla="*/ 70966 h 1307867"/>
              <a:gd name="connsiteX22" fmla="*/ 1376596 w 1674918"/>
              <a:gd name="connsiteY22" fmla="*/ 457 h 1307867"/>
              <a:gd name="connsiteX23" fmla="*/ 1448106 w 1674918"/>
              <a:gd name="connsiteY23" fmla="*/ 11447 h 1307867"/>
              <a:gd name="connsiteX24" fmla="*/ 1646278 w 1674918"/>
              <a:gd name="connsiteY24" fmla="*/ 447777 h 1307867"/>
              <a:gd name="connsiteX25" fmla="*/ 1610681 w 1674918"/>
              <a:gd name="connsiteY25" fmla="*/ 515858 h 1307867"/>
              <a:gd name="connsiteX26" fmla="*/ 1604460 w 1674918"/>
              <a:gd name="connsiteY26" fmla="*/ 523861 h 1307867"/>
              <a:gd name="connsiteX27" fmla="*/ 1605293 w 1674918"/>
              <a:gd name="connsiteY27" fmla="*/ 523906 h 1307867"/>
              <a:gd name="connsiteX28" fmla="*/ 1600191 w 1674918"/>
              <a:gd name="connsiteY28" fmla="*/ 529353 h 1307867"/>
              <a:gd name="connsiteX29" fmla="*/ 1564128 w 1674918"/>
              <a:gd name="connsiteY29" fmla="*/ 575747 h 1307867"/>
              <a:gd name="connsiteX30" fmla="*/ 1513557 w 1674918"/>
              <a:gd name="connsiteY30" fmla="*/ 621856 h 1307867"/>
              <a:gd name="connsiteX31" fmla="*/ 975048 w 1674918"/>
              <a:gd name="connsiteY31" fmla="*/ 1145680 h 1307867"/>
              <a:gd name="connsiteX32" fmla="*/ 955979 w 1674918"/>
              <a:gd name="connsiteY32" fmla="*/ 1182772 h 1307867"/>
              <a:gd name="connsiteX33" fmla="*/ 924030 w 1674918"/>
              <a:gd name="connsiteY33" fmla="*/ 1104143 h 1307867"/>
              <a:gd name="connsiteX34" fmla="*/ 1001718 w 1674918"/>
              <a:gd name="connsiteY34" fmla="*/ 959821 h 1307867"/>
              <a:gd name="connsiteX35" fmla="*/ 940018 w 1674918"/>
              <a:gd name="connsiteY35" fmla="*/ 807974 h 1307867"/>
              <a:gd name="connsiteX36" fmla="*/ 1017705 w 1674918"/>
              <a:gd name="connsiteY36" fmla="*/ 663653 h 1307867"/>
              <a:gd name="connsiteX37" fmla="*/ 956006 w 1674918"/>
              <a:gd name="connsiteY37" fmla="*/ 511806 h 1307867"/>
              <a:gd name="connsiteX38" fmla="*/ 1033693 w 1674918"/>
              <a:gd name="connsiteY38" fmla="*/ 367484 h 1307867"/>
              <a:gd name="connsiteX39" fmla="*/ 981031 w 1674918"/>
              <a:gd name="connsiteY39" fmla="*/ 237879 h 1307867"/>
              <a:gd name="connsiteX40" fmla="*/ 995826 w 1674918"/>
              <a:gd name="connsiteY40" fmla="*/ 208784 h 1307867"/>
              <a:gd name="connsiteX41" fmla="*/ 1376596 w 1674918"/>
              <a:gd name="connsiteY41" fmla="*/ 457 h 130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674918" h="1307867">
                <a:moveTo>
                  <a:pt x="338108" y="70966"/>
                </a:moveTo>
                <a:cubicBezTo>
                  <a:pt x="464808" y="77065"/>
                  <a:pt x="590956" y="145846"/>
                  <a:pt x="668612" y="254584"/>
                </a:cubicBezTo>
                <a:lnTo>
                  <a:pt x="676512" y="268102"/>
                </a:lnTo>
                <a:lnTo>
                  <a:pt x="675694" y="270423"/>
                </a:lnTo>
                <a:lnTo>
                  <a:pt x="760092" y="410926"/>
                </a:lnTo>
                <a:lnTo>
                  <a:pt x="705613" y="565510"/>
                </a:lnTo>
                <a:lnTo>
                  <a:pt x="790012" y="706013"/>
                </a:lnTo>
                <a:lnTo>
                  <a:pt x="735533" y="860596"/>
                </a:lnTo>
                <a:lnTo>
                  <a:pt x="819931" y="1001100"/>
                </a:lnTo>
                <a:lnTo>
                  <a:pt x="765452" y="1155683"/>
                </a:lnTo>
                <a:lnTo>
                  <a:pt x="821864" y="1249595"/>
                </a:lnTo>
                <a:lnTo>
                  <a:pt x="802559" y="1307867"/>
                </a:lnTo>
                <a:cubicBezTo>
                  <a:pt x="656868" y="989099"/>
                  <a:pt x="385106" y="902236"/>
                  <a:pt x="176379" y="699421"/>
                </a:cubicBezTo>
                <a:lnTo>
                  <a:pt x="123686" y="655740"/>
                </a:lnTo>
                <a:lnTo>
                  <a:pt x="85475" y="611091"/>
                </a:lnTo>
                <a:lnTo>
                  <a:pt x="80127" y="605895"/>
                </a:lnTo>
                <a:lnTo>
                  <a:pt x="80956" y="605811"/>
                </a:lnTo>
                <a:lnTo>
                  <a:pt x="74365" y="598110"/>
                </a:lnTo>
                <a:cubicBezTo>
                  <a:pt x="59573" y="577398"/>
                  <a:pt x="46542" y="555236"/>
                  <a:pt x="35600" y="531782"/>
                </a:cubicBezTo>
                <a:cubicBezTo>
                  <a:pt x="-51930" y="344147"/>
                  <a:pt x="27496" y="144832"/>
                  <a:pt x="213001" y="86602"/>
                </a:cubicBezTo>
                <a:cubicBezTo>
                  <a:pt x="236189" y="79323"/>
                  <a:pt x="259937" y="74594"/>
                  <a:pt x="283914" y="72256"/>
                </a:cubicBezTo>
                <a:cubicBezTo>
                  <a:pt x="301897" y="70503"/>
                  <a:pt x="320008" y="70095"/>
                  <a:pt x="338108" y="70966"/>
                </a:cubicBezTo>
                <a:close/>
                <a:moveTo>
                  <a:pt x="1376596" y="457"/>
                </a:moveTo>
                <a:cubicBezTo>
                  <a:pt x="1400657" y="1663"/>
                  <a:pt x="1424601" y="5269"/>
                  <a:pt x="1448106" y="11447"/>
                </a:cubicBezTo>
                <a:cubicBezTo>
                  <a:pt x="1636149" y="60876"/>
                  <a:pt x="1724874" y="256227"/>
                  <a:pt x="1646278" y="447777"/>
                </a:cubicBezTo>
                <a:cubicBezTo>
                  <a:pt x="1636453" y="471721"/>
                  <a:pt x="1624480" y="494472"/>
                  <a:pt x="1610681" y="515858"/>
                </a:cubicBezTo>
                <a:lnTo>
                  <a:pt x="1604460" y="523861"/>
                </a:lnTo>
                <a:lnTo>
                  <a:pt x="1605293" y="523906"/>
                </a:lnTo>
                <a:lnTo>
                  <a:pt x="1600191" y="529353"/>
                </a:lnTo>
                <a:lnTo>
                  <a:pt x="1564128" y="575747"/>
                </a:lnTo>
                <a:lnTo>
                  <a:pt x="1513557" y="621856"/>
                </a:lnTo>
                <a:cubicBezTo>
                  <a:pt x="1339481" y="807727"/>
                  <a:pt x="1121992" y="903497"/>
                  <a:pt x="975048" y="1145680"/>
                </a:cubicBezTo>
                <a:lnTo>
                  <a:pt x="955979" y="1182772"/>
                </a:lnTo>
                <a:lnTo>
                  <a:pt x="924030" y="1104143"/>
                </a:lnTo>
                <a:lnTo>
                  <a:pt x="1001718" y="959821"/>
                </a:lnTo>
                <a:lnTo>
                  <a:pt x="940018" y="807974"/>
                </a:lnTo>
                <a:lnTo>
                  <a:pt x="1017705" y="663653"/>
                </a:lnTo>
                <a:lnTo>
                  <a:pt x="956006" y="511806"/>
                </a:lnTo>
                <a:lnTo>
                  <a:pt x="1033693" y="367484"/>
                </a:lnTo>
                <a:lnTo>
                  <a:pt x="981031" y="237879"/>
                </a:lnTo>
                <a:lnTo>
                  <a:pt x="995826" y="208784"/>
                </a:lnTo>
                <a:cubicBezTo>
                  <a:pt x="1077521" y="75722"/>
                  <a:pt x="1229227" y="-6930"/>
                  <a:pt x="1376596" y="457"/>
                </a:cubicBezTo>
                <a:close/>
              </a:path>
            </a:pathLst>
          </a:cu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59B3F0F9-3145-4EA8-9E27-819F958F7291}"/>
              </a:ext>
            </a:extLst>
          </p:cNvPr>
          <p:cNvSpPr/>
          <p:nvPr/>
        </p:nvSpPr>
        <p:spPr>
          <a:xfrm>
            <a:off x="4170723" y="4911523"/>
            <a:ext cx="1616321" cy="1307175"/>
          </a:xfrm>
          <a:custGeom>
            <a:avLst/>
            <a:gdLst>
              <a:gd name="connsiteX0" fmla="*/ 358567 w 1616321"/>
              <a:gd name="connsiteY0" fmla="*/ 60042 h 1307175"/>
              <a:gd name="connsiteX1" fmla="*/ 537368 w 1616321"/>
              <a:gd name="connsiteY1" fmla="*/ 87154 h 1307175"/>
              <a:gd name="connsiteX2" fmla="*/ 562935 w 1616321"/>
              <a:gd name="connsiteY2" fmla="*/ 100299 h 1307175"/>
              <a:gd name="connsiteX3" fmla="*/ 557812 w 1616321"/>
              <a:gd name="connsiteY3" fmla="*/ 108673 h 1307175"/>
              <a:gd name="connsiteX4" fmla="*/ 675023 w 1616321"/>
              <a:gd name="connsiteY4" fmla="*/ 234199 h 1307175"/>
              <a:gd name="connsiteX5" fmla="*/ 585393 w 1616321"/>
              <a:gd name="connsiteY5" fmla="*/ 380697 h 1307175"/>
              <a:gd name="connsiteX6" fmla="*/ 702604 w 1616321"/>
              <a:gd name="connsiteY6" fmla="*/ 506223 h 1307175"/>
              <a:gd name="connsiteX7" fmla="*/ 612974 w 1616321"/>
              <a:gd name="connsiteY7" fmla="*/ 652720 h 1307175"/>
              <a:gd name="connsiteX8" fmla="*/ 730185 w 1616321"/>
              <a:gd name="connsiteY8" fmla="*/ 778246 h 1307175"/>
              <a:gd name="connsiteX9" fmla="*/ 640555 w 1616321"/>
              <a:gd name="connsiteY9" fmla="*/ 924743 h 1307175"/>
              <a:gd name="connsiteX10" fmla="*/ 757766 w 1616321"/>
              <a:gd name="connsiteY10" fmla="*/ 1050269 h 1307175"/>
              <a:gd name="connsiteX11" fmla="*/ 668136 w 1616321"/>
              <a:gd name="connsiteY11" fmla="*/ 1196766 h 1307175"/>
              <a:gd name="connsiteX12" fmla="*/ 770507 w 1616321"/>
              <a:gd name="connsiteY12" fmla="*/ 1306400 h 1307175"/>
              <a:gd name="connsiteX13" fmla="*/ 768940 w 1616321"/>
              <a:gd name="connsiteY13" fmla="*/ 1307175 h 1307175"/>
              <a:gd name="connsiteX14" fmla="*/ 691152 w 1616321"/>
              <a:gd name="connsiteY14" fmla="*/ 1286667 h 1307175"/>
              <a:gd name="connsiteX15" fmla="*/ 23129 w 1616321"/>
              <a:gd name="connsiteY15" fmla="*/ 675107 h 1307175"/>
              <a:gd name="connsiteX16" fmla="*/ 5612 w 1616321"/>
              <a:gd name="connsiteY16" fmla="*/ 583978 h 1307175"/>
              <a:gd name="connsiteX17" fmla="*/ 8348 w 1616321"/>
              <a:gd name="connsiteY17" fmla="*/ 584457 h 1307175"/>
              <a:gd name="connsiteX18" fmla="*/ 2665 w 1616321"/>
              <a:gd name="connsiteY18" fmla="*/ 554909 h 1307175"/>
              <a:gd name="connsiteX19" fmla="*/ 358567 w 1616321"/>
              <a:gd name="connsiteY19" fmla="*/ 60042 h 1307175"/>
              <a:gd name="connsiteX20" fmla="*/ 1236743 w 1616321"/>
              <a:gd name="connsiteY20" fmla="*/ 529 h 1307175"/>
              <a:gd name="connsiteX21" fmla="*/ 1615559 w 1616321"/>
              <a:gd name="connsiteY21" fmla="*/ 478084 h 1307175"/>
              <a:gd name="connsiteX22" fmla="*/ 1602404 w 1616321"/>
              <a:gd name="connsiteY22" fmla="*/ 569496 h 1307175"/>
              <a:gd name="connsiteX23" fmla="*/ 1599385 w 1616321"/>
              <a:gd name="connsiteY23" fmla="*/ 578545 h 1307175"/>
              <a:gd name="connsiteX24" fmla="*/ 1596461 w 1616321"/>
              <a:gd name="connsiteY24" fmla="*/ 598879 h 1307175"/>
              <a:gd name="connsiteX25" fmla="*/ 957983 w 1616321"/>
              <a:gd name="connsiteY25" fmla="*/ 1241224 h 1307175"/>
              <a:gd name="connsiteX26" fmla="*/ 907127 w 1616321"/>
              <a:gd name="connsiteY26" fmla="*/ 1257229 h 1307175"/>
              <a:gd name="connsiteX27" fmla="*/ 829194 w 1616321"/>
              <a:gd name="connsiteY27" fmla="*/ 1142374 h 1307175"/>
              <a:gd name="connsiteX28" fmla="*/ 940362 w 1616321"/>
              <a:gd name="connsiteY28" fmla="*/ 1011468 h 1307175"/>
              <a:gd name="connsiteX29" fmla="*/ 843932 w 1616321"/>
              <a:gd name="connsiteY29" fmla="*/ 869354 h 1307175"/>
              <a:gd name="connsiteX30" fmla="*/ 955101 w 1616321"/>
              <a:gd name="connsiteY30" fmla="*/ 738447 h 1307175"/>
              <a:gd name="connsiteX31" fmla="*/ 858670 w 1616321"/>
              <a:gd name="connsiteY31" fmla="*/ 596334 h 1307175"/>
              <a:gd name="connsiteX32" fmla="*/ 969839 w 1616321"/>
              <a:gd name="connsiteY32" fmla="*/ 465427 h 1307175"/>
              <a:gd name="connsiteX33" fmla="*/ 873408 w 1616321"/>
              <a:gd name="connsiteY33" fmla="*/ 323313 h 1307175"/>
              <a:gd name="connsiteX34" fmla="*/ 984577 w 1616321"/>
              <a:gd name="connsiteY34" fmla="*/ 192406 h 1307175"/>
              <a:gd name="connsiteX35" fmla="*/ 906530 w 1616321"/>
              <a:gd name="connsiteY35" fmla="*/ 77386 h 1307175"/>
              <a:gd name="connsiteX36" fmla="*/ 949607 w 1616321"/>
              <a:gd name="connsiteY36" fmla="*/ 100750 h 1307175"/>
              <a:gd name="connsiteX37" fmla="*/ 1006986 w 1616321"/>
              <a:gd name="connsiteY37" fmla="*/ 66192 h 1307175"/>
              <a:gd name="connsiteX38" fmla="*/ 1236743 w 1616321"/>
              <a:gd name="connsiteY38" fmla="*/ 529 h 130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16321" h="1307175">
                <a:moveTo>
                  <a:pt x="358567" y="60042"/>
                </a:moveTo>
                <a:cubicBezTo>
                  <a:pt x="421002" y="53711"/>
                  <a:pt x="481742" y="63800"/>
                  <a:pt x="537368" y="87154"/>
                </a:cubicBezTo>
                <a:lnTo>
                  <a:pt x="562935" y="100299"/>
                </a:lnTo>
                <a:lnTo>
                  <a:pt x="557812" y="108673"/>
                </a:lnTo>
                <a:lnTo>
                  <a:pt x="675023" y="234199"/>
                </a:lnTo>
                <a:lnTo>
                  <a:pt x="585393" y="380697"/>
                </a:lnTo>
                <a:lnTo>
                  <a:pt x="702604" y="506223"/>
                </a:lnTo>
                <a:lnTo>
                  <a:pt x="612974" y="652720"/>
                </a:lnTo>
                <a:lnTo>
                  <a:pt x="730185" y="778246"/>
                </a:lnTo>
                <a:lnTo>
                  <a:pt x="640555" y="924743"/>
                </a:lnTo>
                <a:lnTo>
                  <a:pt x="757766" y="1050269"/>
                </a:lnTo>
                <a:lnTo>
                  <a:pt x="668136" y="1196766"/>
                </a:lnTo>
                <a:lnTo>
                  <a:pt x="770507" y="1306400"/>
                </a:lnTo>
                <a:lnTo>
                  <a:pt x="768940" y="1307175"/>
                </a:lnTo>
                <a:lnTo>
                  <a:pt x="691152" y="1286667"/>
                </a:lnTo>
                <a:cubicBezTo>
                  <a:pt x="358952" y="1184232"/>
                  <a:pt x="104902" y="960686"/>
                  <a:pt x="23129" y="675107"/>
                </a:cubicBezTo>
                <a:lnTo>
                  <a:pt x="5612" y="583978"/>
                </a:lnTo>
                <a:lnTo>
                  <a:pt x="8348" y="584457"/>
                </a:lnTo>
                <a:lnTo>
                  <a:pt x="2665" y="554909"/>
                </a:lnTo>
                <a:cubicBezTo>
                  <a:pt x="-22764" y="304109"/>
                  <a:pt x="136579" y="82549"/>
                  <a:pt x="358567" y="60042"/>
                </a:cubicBezTo>
                <a:close/>
                <a:moveTo>
                  <a:pt x="1236743" y="529"/>
                </a:moveTo>
                <a:cubicBezTo>
                  <a:pt x="1459546" y="12556"/>
                  <a:pt x="1629147" y="226365"/>
                  <a:pt x="1615559" y="478084"/>
                </a:cubicBezTo>
                <a:cubicBezTo>
                  <a:pt x="1613860" y="509548"/>
                  <a:pt x="1609380" y="540116"/>
                  <a:pt x="1602404" y="569496"/>
                </a:cubicBezTo>
                <a:lnTo>
                  <a:pt x="1599385" y="578545"/>
                </a:lnTo>
                <a:lnTo>
                  <a:pt x="1596461" y="598879"/>
                </a:lnTo>
                <a:cubicBezTo>
                  <a:pt x="1528230" y="887992"/>
                  <a:pt x="1284992" y="1123256"/>
                  <a:pt x="957983" y="1241224"/>
                </a:cubicBezTo>
                <a:lnTo>
                  <a:pt x="907127" y="1257229"/>
                </a:lnTo>
                <a:lnTo>
                  <a:pt x="829194" y="1142374"/>
                </a:lnTo>
                <a:lnTo>
                  <a:pt x="940362" y="1011468"/>
                </a:lnTo>
                <a:lnTo>
                  <a:pt x="843932" y="869354"/>
                </a:lnTo>
                <a:lnTo>
                  <a:pt x="955101" y="738447"/>
                </a:lnTo>
                <a:lnTo>
                  <a:pt x="858670" y="596334"/>
                </a:lnTo>
                <a:lnTo>
                  <a:pt x="969839" y="465427"/>
                </a:lnTo>
                <a:lnTo>
                  <a:pt x="873408" y="323313"/>
                </a:lnTo>
                <a:lnTo>
                  <a:pt x="984577" y="192406"/>
                </a:lnTo>
                <a:lnTo>
                  <a:pt x="906530" y="77386"/>
                </a:lnTo>
                <a:lnTo>
                  <a:pt x="949607" y="100750"/>
                </a:lnTo>
                <a:cubicBezTo>
                  <a:pt x="970147" y="83577"/>
                  <a:pt x="986446" y="83366"/>
                  <a:pt x="1006986" y="66192"/>
                </a:cubicBezTo>
                <a:cubicBezTo>
                  <a:pt x="1074024" y="20524"/>
                  <a:pt x="1153193" y="-3982"/>
                  <a:pt x="1236743" y="529"/>
                </a:cubicBezTo>
                <a:close/>
              </a:path>
            </a:pathLst>
          </a:cu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DD449C46-C097-4962-9B9E-C4D86E36F6FE}"/>
              </a:ext>
            </a:extLst>
          </p:cNvPr>
          <p:cNvSpPr/>
          <p:nvPr/>
        </p:nvSpPr>
        <p:spPr>
          <a:xfrm>
            <a:off x="6009382" y="4914367"/>
            <a:ext cx="1682903" cy="1303378"/>
          </a:xfrm>
          <a:custGeom>
            <a:avLst/>
            <a:gdLst>
              <a:gd name="connsiteX0" fmla="*/ 302180 w 1682903"/>
              <a:gd name="connsiteY0" fmla="*/ 65603 h 1303378"/>
              <a:gd name="connsiteX1" fmla="*/ 619033 w 1682903"/>
              <a:gd name="connsiteY1" fmla="*/ 205056 h 1303378"/>
              <a:gd name="connsiteX2" fmla="*/ 659111 w 1682903"/>
              <a:gd name="connsiteY2" fmla="*/ 256844 h 1303378"/>
              <a:gd name="connsiteX3" fmla="*/ 652273 w 1682903"/>
              <a:gd name="connsiteY3" fmla="*/ 276249 h 1303378"/>
              <a:gd name="connsiteX4" fmla="*/ 736671 w 1682903"/>
              <a:gd name="connsiteY4" fmla="*/ 416752 h 1303378"/>
              <a:gd name="connsiteX5" fmla="*/ 682192 w 1682903"/>
              <a:gd name="connsiteY5" fmla="*/ 571336 h 1303378"/>
              <a:gd name="connsiteX6" fmla="*/ 766591 w 1682903"/>
              <a:gd name="connsiteY6" fmla="*/ 711839 h 1303378"/>
              <a:gd name="connsiteX7" fmla="*/ 712112 w 1682903"/>
              <a:gd name="connsiteY7" fmla="*/ 866422 h 1303378"/>
              <a:gd name="connsiteX8" fmla="*/ 796510 w 1682903"/>
              <a:gd name="connsiteY8" fmla="*/ 1006926 h 1303378"/>
              <a:gd name="connsiteX9" fmla="*/ 742031 w 1682903"/>
              <a:gd name="connsiteY9" fmla="*/ 1161510 h 1303378"/>
              <a:gd name="connsiteX10" fmla="*/ 819402 w 1682903"/>
              <a:gd name="connsiteY10" fmla="*/ 1290312 h 1303378"/>
              <a:gd name="connsiteX11" fmla="*/ 804426 w 1682903"/>
              <a:gd name="connsiteY11" fmla="*/ 1303378 h 1303378"/>
              <a:gd name="connsiteX12" fmla="*/ 302180 w 1682903"/>
              <a:gd name="connsiteY12" fmla="*/ 65603 h 1303378"/>
              <a:gd name="connsiteX13" fmla="*/ 1364292 w 1682903"/>
              <a:gd name="connsiteY13" fmla="*/ 238 h 1303378"/>
              <a:gd name="connsiteX14" fmla="*/ 1053510 w 1682903"/>
              <a:gd name="connsiteY14" fmla="*/ 1176713 h 1303378"/>
              <a:gd name="connsiteX15" fmla="*/ 953660 w 1682903"/>
              <a:gd name="connsiteY15" fmla="*/ 1239649 h 1303378"/>
              <a:gd name="connsiteX16" fmla="*/ 901632 w 1682903"/>
              <a:gd name="connsiteY16" fmla="*/ 1111603 h 1303378"/>
              <a:gd name="connsiteX17" fmla="*/ 979319 w 1682903"/>
              <a:gd name="connsiteY17" fmla="*/ 967281 h 1303378"/>
              <a:gd name="connsiteX18" fmla="*/ 917619 w 1682903"/>
              <a:gd name="connsiteY18" fmla="*/ 815433 h 1303378"/>
              <a:gd name="connsiteX19" fmla="*/ 995306 w 1682903"/>
              <a:gd name="connsiteY19" fmla="*/ 671112 h 1303378"/>
              <a:gd name="connsiteX20" fmla="*/ 933607 w 1682903"/>
              <a:gd name="connsiteY20" fmla="*/ 519265 h 1303378"/>
              <a:gd name="connsiteX21" fmla="*/ 1011294 w 1682903"/>
              <a:gd name="connsiteY21" fmla="*/ 374943 h 1303378"/>
              <a:gd name="connsiteX22" fmla="*/ 974837 w 1682903"/>
              <a:gd name="connsiteY22" fmla="*/ 285221 h 1303378"/>
              <a:gd name="connsiteX23" fmla="*/ 1006966 w 1682903"/>
              <a:gd name="connsiteY23" fmla="*/ 223139 h 1303378"/>
              <a:gd name="connsiteX24" fmla="*/ 1364292 w 1682903"/>
              <a:gd name="connsiteY24" fmla="*/ 238 h 130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82903" h="1303378">
                <a:moveTo>
                  <a:pt x="302180" y="65603"/>
                </a:moveTo>
                <a:cubicBezTo>
                  <a:pt x="407867" y="56589"/>
                  <a:pt x="523808" y="97944"/>
                  <a:pt x="619033" y="205056"/>
                </a:cubicBezTo>
                <a:lnTo>
                  <a:pt x="659111" y="256844"/>
                </a:lnTo>
                <a:lnTo>
                  <a:pt x="652273" y="276249"/>
                </a:lnTo>
                <a:lnTo>
                  <a:pt x="736671" y="416752"/>
                </a:lnTo>
                <a:lnTo>
                  <a:pt x="682192" y="571336"/>
                </a:lnTo>
                <a:lnTo>
                  <a:pt x="766591" y="711839"/>
                </a:lnTo>
                <a:lnTo>
                  <a:pt x="712112" y="866422"/>
                </a:lnTo>
                <a:lnTo>
                  <a:pt x="796510" y="1006926"/>
                </a:lnTo>
                <a:lnTo>
                  <a:pt x="742031" y="1161510"/>
                </a:lnTo>
                <a:lnTo>
                  <a:pt x="819402" y="1290312"/>
                </a:lnTo>
                <a:lnTo>
                  <a:pt x="804426" y="1303378"/>
                </a:lnTo>
                <a:cubicBezTo>
                  <a:pt x="-298970" y="711827"/>
                  <a:pt x="-57936" y="96315"/>
                  <a:pt x="302180" y="65603"/>
                </a:cubicBezTo>
                <a:close/>
                <a:moveTo>
                  <a:pt x="1364292" y="238"/>
                </a:moveTo>
                <a:cubicBezTo>
                  <a:pt x="1709751" y="13359"/>
                  <a:pt x="1971580" y="566071"/>
                  <a:pt x="1053510" y="1176713"/>
                </a:cubicBezTo>
                <a:lnTo>
                  <a:pt x="953660" y="1239649"/>
                </a:lnTo>
                <a:lnTo>
                  <a:pt x="901632" y="1111603"/>
                </a:lnTo>
                <a:lnTo>
                  <a:pt x="979319" y="967281"/>
                </a:lnTo>
                <a:lnTo>
                  <a:pt x="917619" y="815433"/>
                </a:lnTo>
                <a:lnTo>
                  <a:pt x="995306" y="671112"/>
                </a:lnTo>
                <a:lnTo>
                  <a:pt x="933607" y="519265"/>
                </a:lnTo>
                <a:lnTo>
                  <a:pt x="1011294" y="374943"/>
                </a:lnTo>
                <a:lnTo>
                  <a:pt x="974837" y="285221"/>
                </a:lnTo>
                <a:lnTo>
                  <a:pt x="1006966" y="223139"/>
                </a:lnTo>
                <a:cubicBezTo>
                  <a:pt x="1101990" y="62048"/>
                  <a:pt x="1238670" y="-4532"/>
                  <a:pt x="1364292" y="238"/>
                </a:cubicBezTo>
                <a:close/>
              </a:path>
            </a:pathLst>
          </a:cu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6EA27DDD-55D9-4999-9243-0C0E58376DC9}"/>
              </a:ext>
            </a:extLst>
          </p:cNvPr>
          <p:cNvSpPr/>
          <p:nvPr/>
        </p:nvSpPr>
        <p:spPr>
          <a:xfrm>
            <a:off x="7891175" y="4970216"/>
            <a:ext cx="1673993" cy="1243305"/>
          </a:xfrm>
          <a:custGeom>
            <a:avLst/>
            <a:gdLst>
              <a:gd name="connsiteX0" fmla="*/ 251209 w 1673993"/>
              <a:gd name="connsiteY0" fmla="*/ 70595 h 1243305"/>
              <a:gd name="connsiteX1" fmla="*/ 621919 w 1673993"/>
              <a:gd name="connsiteY1" fmla="*/ 244962 h 1243305"/>
              <a:gd name="connsiteX2" fmla="*/ 681583 w 1673993"/>
              <a:gd name="connsiteY2" fmla="*/ 303301 h 1243305"/>
              <a:gd name="connsiteX3" fmla="*/ 671187 w 1673993"/>
              <a:gd name="connsiteY3" fmla="*/ 320293 h 1243305"/>
              <a:gd name="connsiteX4" fmla="*/ 788398 w 1673993"/>
              <a:gd name="connsiteY4" fmla="*/ 445819 h 1243305"/>
              <a:gd name="connsiteX5" fmla="*/ 698768 w 1673993"/>
              <a:gd name="connsiteY5" fmla="*/ 592317 h 1243305"/>
              <a:gd name="connsiteX6" fmla="*/ 815979 w 1673993"/>
              <a:gd name="connsiteY6" fmla="*/ 717843 h 1243305"/>
              <a:gd name="connsiteX7" fmla="*/ 726349 w 1673993"/>
              <a:gd name="connsiteY7" fmla="*/ 864339 h 1243305"/>
              <a:gd name="connsiteX8" fmla="*/ 843560 w 1673993"/>
              <a:gd name="connsiteY8" fmla="*/ 989866 h 1243305"/>
              <a:gd name="connsiteX9" fmla="*/ 753930 w 1673993"/>
              <a:gd name="connsiteY9" fmla="*/ 1136363 h 1243305"/>
              <a:gd name="connsiteX10" fmla="*/ 844074 w 1673993"/>
              <a:gd name="connsiteY10" fmla="*/ 1232902 h 1243305"/>
              <a:gd name="connsiteX11" fmla="*/ 797911 w 1673993"/>
              <a:gd name="connsiteY11" fmla="*/ 1237053 h 1243305"/>
              <a:gd name="connsiteX12" fmla="*/ 742542 w 1673993"/>
              <a:gd name="connsiteY12" fmla="*/ 1243305 h 1243305"/>
              <a:gd name="connsiteX13" fmla="*/ 194592 w 1673993"/>
              <a:gd name="connsiteY13" fmla="*/ 873979 h 1243305"/>
              <a:gd name="connsiteX14" fmla="*/ 102559 w 1673993"/>
              <a:gd name="connsiteY14" fmla="*/ 112269 h 1243305"/>
              <a:gd name="connsiteX15" fmla="*/ 251209 w 1673993"/>
              <a:gd name="connsiteY15" fmla="*/ 70595 h 1243305"/>
              <a:gd name="connsiteX16" fmla="*/ 1409018 w 1673993"/>
              <a:gd name="connsiteY16" fmla="*/ 885 h 1243305"/>
              <a:gd name="connsiteX17" fmla="*/ 1559466 w 1673993"/>
              <a:gd name="connsiteY17" fmla="*/ 35511 h 1243305"/>
              <a:gd name="connsiteX18" fmla="*/ 1503412 w 1673993"/>
              <a:gd name="connsiteY18" fmla="*/ 800711 h 1243305"/>
              <a:gd name="connsiteX19" fmla="*/ 1038198 w 1673993"/>
              <a:gd name="connsiteY19" fmla="*/ 1184380 h 1243305"/>
              <a:gd name="connsiteX20" fmla="*/ 991647 w 1673993"/>
              <a:gd name="connsiteY20" fmla="*/ 1192329 h 1243305"/>
              <a:gd name="connsiteX21" fmla="*/ 920285 w 1673993"/>
              <a:gd name="connsiteY21" fmla="*/ 1087160 h 1243305"/>
              <a:gd name="connsiteX22" fmla="*/ 1031453 w 1673993"/>
              <a:gd name="connsiteY22" fmla="*/ 956254 h 1243305"/>
              <a:gd name="connsiteX23" fmla="*/ 935023 w 1673993"/>
              <a:gd name="connsiteY23" fmla="*/ 814140 h 1243305"/>
              <a:gd name="connsiteX24" fmla="*/ 1046191 w 1673993"/>
              <a:gd name="connsiteY24" fmla="*/ 683234 h 1243305"/>
              <a:gd name="connsiteX25" fmla="*/ 949761 w 1673993"/>
              <a:gd name="connsiteY25" fmla="*/ 541120 h 1243305"/>
              <a:gd name="connsiteX26" fmla="*/ 1060930 w 1673993"/>
              <a:gd name="connsiteY26" fmla="*/ 410213 h 1243305"/>
              <a:gd name="connsiteX27" fmla="*/ 969778 w 1673993"/>
              <a:gd name="connsiteY27" fmla="*/ 275881 h 1243305"/>
              <a:gd name="connsiteX28" fmla="*/ 1002606 w 1673993"/>
              <a:gd name="connsiteY28" fmla="*/ 237401 h 1243305"/>
              <a:gd name="connsiteX29" fmla="*/ 1409018 w 1673993"/>
              <a:gd name="connsiteY29" fmla="*/ 885 h 124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73993" h="1243305">
                <a:moveTo>
                  <a:pt x="251209" y="70595"/>
                </a:moveTo>
                <a:cubicBezTo>
                  <a:pt x="363446" y="73789"/>
                  <a:pt x="496974" y="136597"/>
                  <a:pt x="621919" y="244962"/>
                </a:cubicBezTo>
                <a:lnTo>
                  <a:pt x="681583" y="303301"/>
                </a:lnTo>
                <a:lnTo>
                  <a:pt x="671187" y="320293"/>
                </a:lnTo>
                <a:lnTo>
                  <a:pt x="788398" y="445819"/>
                </a:lnTo>
                <a:lnTo>
                  <a:pt x="698768" y="592317"/>
                </a:lnTo>
                <a:lnTo>
                  <a:pt x="815979" y="717843"/>
                </a:lnTo>
                <a:lnTo>
                  <a:pt x="726349" y="864339"/>
                </a:lnTo>
                <a:lnTo>
                  <a:pt x="843560" y="989866"/>
                </a:lnTo>
                <a:lnTo>
                  <a:pt x="753930" y="1136363"/>
                </a:lnTo>
                <a:lnTo>
                  <a:pt x="844074" y="1232902"/>
                </a:lnTo>
                <a:lnTo>
                  <a:pt x="797911" y="1237053"/>
                </a:lnTo>
                <a:lnTo>
                  <a:pt x="742542" y="1243305"/>
                </a:lnTo>
                <a:cubicBezTo>
                  <a:pt x="574188" y="1238512"/>
                  <a:pt x="357923" y="1099592"/>
                  <a:pt x="194592" y="873979"/>
                </a:cubicBezTo>
                <a:cubicBezTo>
                  <a:pt x="-23182" y="573160"/>
                  <a:pt x="-64388" y="232131"/>
                  <a:pt x="102559" y="112269"/>
                </a:cubicBezTo>
                <a:cubicBezTo>
                  <a:pt x="144296" y="82303"/>
                  <a:pt x="195090" y="68997"/>
                  <a:pt x="251209" y="70595"/>
                </a:cubicBezTo>
                <a:close/>
                <a:moveTo>
                  <a:pt x="1409018" y="885"/>
                </a:moveTo>
                <a:cubicBezTo>
                  <a:pt x="1464999" y="-3354"/>
                  <a:pt x="1516364" y="7545"/>
                  <a:pt x="1559466" y="35511"/>
                </a:cubicBezTo>
                <a:cubicBezTo>
                  <a:pt x="1731873" y="147377"/>
                  <a:pt x="1706776" y="489968"/>
                  <a:pt x="1503412" y="800711"/>
                </a:cubicBezTo>
                <a:cubicBezTo>
                  <a:pt x="1369954" y="1004634"/>
                  <a:pt x="1192888" y="1144165"/>
                  <a:pt x="1038198" y="1184380"/>
                </a:cubicBezTo>
                <a:lnTo>
                  <a:pt x="991647" y="1192329"/>
                </a:lnTo>
                <a:lnTo>
                  <a:pt x="920285" y="1087160"/>
                </a:lnTo>
                <a:lnTo>
                  <a:pt x="1031453" y="956254"/>
                </a:lnTo>
                <a:lnTo>
                  <a:pt x="935023" y="814140"/>
                </a:lnTo>
                <a:lnTo>
                  <a:pt x="1046191" y="683234"/>
                </a:lnTo>
                <a:lnTo>
                  <a:pt x="949761" y="541120"/>
                </a:lnTo>
                <a:lnTo>
                  <a:pt x="1060930" y="410213"/>
                </a:lnTo>
                <a:lnTo>
                  <a:pt x="969778" y="275881"/>
                </a:lnTo>
                <a:lnTo>
                  <a:pt x="1002606" y="237401"/>
                </a:lnTo>
                <a:cubicBezTo>
                  <a:pt x="1133740" y="96592"/>
                  <a:pt x="1283062" y="10422"/>
                  <a:pt x="1409018" y="885"/>
                </a:cubicBezTo>
                <a:close/>
              </a:path>
            </a:pathLst>
          </a:cu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AD9A336-D34D-4FDC-BA13-BB933E0C7169}"/>
              </a:ext>
            </a:extLst>
          </p:cNvPr>
          <p:cNvGrpSpPr/>
          <p:nvPr/>
        </p:nvGrpSpPr>
        <p:grpSpPr>
          <a:xfrm>
            <a:off x="6018602" y="905773"/>
            <a:ext cx="1600511" cy="1439938"/>
            <a:chOff x="6018602" y="905773"/>
            <a:chExt cx="1600511" cy="1439938"/>
          </a:xfrm>
        </p:grpSpPr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2E7FE912-7856-48C5-A9FA-073E2489FDB4}"/>
                </a:ext>
              </a:extLst>
            </p:cNvPr>
            <p:cNvSpPr/>
            <p:nvPr/>
          </p:nvSpPr>
          <p:spPr>
            <a:xfrm>
              <a:off x="6018602" y="905773"/>
              <a:ext cx="1600511" cy="1439938"/>
            </a:xfrm>
            <a:custGeom>
              <a:avLst/>
              <a:gdLst>
                <a:gd name="connsiteX0" fmla="*/ 1596288 w 1600511"/>
                <a:gd name="connsiteY0" fmla="*/ 344947 h 1439938"/>
                <a:gd name="connsiteX1" fmla="*/ 1600344 w 1600511"/>
                <a:gd name="connsiteY1" fmla="*/ 389152 h 1439938"/>
                <a:gd name="connsiteX2" fmla="*/ 800256 w 1600511"/>
                <a:gd name="connsiteY2" fmla="*/ 1439938 h 1439938"/>
                <a:gd name="connsiteX3" fmla="*/ 695323 w 1600511"/>
                <a:gd name="connsiteY3" fmla="*/ 1366638 h 1439938"/>
                <a:gd name="connsiteX4" fmla="*/ 686546 w 1600511"/>
                <a:gd name="connsiteY4" fmla="*/ 1360039 h 1439938"/>
                <a:gd name="connsiteX5" fmla="*/ 899422 w 1600511"/>
                <a:gd name="connsiteY5" fmla="*/ 1085942 h 1439938"/>
                <a:gd name="connsiteX6" fmla="*/ 1155798 w 1600511"/>
                <a:gd name="connsiteY6" fmla="*/ 896517 h 1439938"/>
                <a:gd name="connsiteX7" fmla="*/ 1314829 w 1600511"/>
                <a:gd name="connsiteY7" fmla="*/ 620254 h 1439938"/>
                <a:gd name="connsiteX8" fmla="*/ 1439236 w 1600511"/>
                <a:gd name="connsiteY8" fmla="*/ 70983 h 1439938"/>
                <a:gd name="connsiteX9" fmla="*/ 1461636 w 1600511"/>
                <a:gd name="connsiteY9" fmla="*/ 84810 h 1439938"/>
                <a:gd name="connsiteX10" fmla="*/ 1532651 w 1600511"/>
                <a:gd name="connsiteY10" fmla="*/ 164187 h 1439938"/>
                <a:gd name="connsiteX11" fmla="*/ 1565706 w 1600511"/>
                <a:gd name="connsiteY11" fmla="*/ 234357 h 1439938"/>
                <a:gd name="connsiteX12" fmla="*/ 1529592 w 1600511"/>
                <a:gd name="connsiteY12" fmla="*/ 275919 h 1439938"/>
                <a:gd name="connsiteX13" fmla="*/ 1550917 w 1600511"/>
                <a:gd name="connsiteY13" fmla="*/ 349505 h 1439938"/>
                <a:gd name="connsiteX14" fmla="*/ 1257143 w 1600511"/>
                <a:gd name="connsiteY14" fmla="*/ 637719 h 1439938"/>
                <a:gd name="connsiteX15" fmla="*/ 1123431 w 1600511"/>
                <a:gd name="connsiteY15" fmla="*/ 867643 h 1439938"/>
                <a:gd name="connsiteX16" fmla="*/ 910209 w 1600511"/>
                <a:gd name="connsiteY16" fmla="*/ 1026646 h 1439938"/>
                <a:gd name="connsiteX17" fmla="*/ 663801 w 1600511"/>
                <a:gd name="connsiteY17" fmla="*/ 1342939 h 1439938"/>
                <a:gd name="connsiteX18" fmla="*/ 598946 w 1600511"/>
                <a:gd name="connsiteY18" fmla="*/ 1294175 h 1439938"/>
                <a:gd name="connsiteX19" fmla="*/ 430799 w 1600511"/>
                <a:gd name="connsiteY19" fmla="*/ 1152147 h 1439938"/>
                <a:gd name="connsiteX20" fmla="*/ 407929 w 1600511"/>
                <a:gd name="connsiteY20" fmla="*/ 1130201 h 1439938"/>
                <a:gd name="connsiteX21" fmla="*/ 407407 w 1600511"/>
                <a:gd name="connsiteY21" fmla="*/ 1128401 h 1439938"/>
                <a:gd name="connsiteX22" fmla="*/ 701181 w 1600511"/>
                <a:gd name="connsiteY22" fmla="*/ 840186 h 1439938"/>
                <a:gd name="connsiteX23" fmla="*/ 834893 w 1600511"/>
                <a:gd name="connsiteY23" fmla="*/ 610261 h 1439938"/>
                <a:gd name="connsiteX24" fmla="*/ 1048115 w 1600511"/>
                <a:gd name="connsiteY24" fmla="*/ 451259 h 1439938"/>
                <a:gd name="connsiteX25" fmla="*/ 1301037 w 1600511"/>
                <a:gd name="connsiteY25" fmla="*/ 126604 h 1439938"/>
                <a:gd name="connsiteX26" fmla="*/ 1376571 w 1600511"/>
                <a:gd name="connsiteY26" fmla="*/ 139420 h 1439938"/>
                <a:gd name="connsiteX27" fmla="*/ 379309 w 1600511"/>
                <a:gd name="connsiteY27" fmla="*/ 47 h 1439938"/>
                <a:gd name="connsiteX28" fmla="*/ 498987 w 1600511"/>
                <a:gd name="connsiteY28" fmla="*/ 21603 h 1439938"/>
                <a:gd name="connsiteX29" fmla="*/ 514878 w 1600511"/>
                <a:gd name="connsiteY29" fmla="*/ 28659 h 1439938"/>
                <a:gd name="connsiteX30" fmla="*/ 433317 w 1600511"/>
                <a:gd name="connsiteY30" fmla="*/ 168903 h 1439938"/>
                <a:gd name="connsiteX31" fmla="*/ 220096 w 1600511"/>
                <a:gd name="connsiteY31" fmla="*/ 327906 h 1439938"/>
                <a:gd name="connsiteX32" fmla="*/ 28447 w 1600511"/>
                <a:gd name="connsiteY32" fmla="*/ 573909 h 1439938"/>
                <a:gd name="connsiteX33" fmla="*/ 13802 w 1600511"/>
                <a:gd name="connsiteY33" fmla="*/ 525794 h 1439938"/>
                <a:gd name="connsiteX34" fmla="*/ 379309 w 1600511"/>
                <a:gd name="connsiteY34" fmla="*/ 47 h 1439938"/>
                <a:gd name="connsiteX35" fmla="*/ 1221201 w 1600511"/>
                <a:gd name="connsiteY35" fmla="*/ 47 h 1439938"/>
                <a:gd name="connsiteX36" fmla="*/ 1273640 w 1600511"/>
                <a:gd name="connsiteY36" fmla="*/ 2939 h 1439938"/>
                <a:gd name="connsiteX37" fmla="*/ 1345668 w 1600511"/>
                <a:gd name="connsiteY37" fmla="*/ 22727 h 1439938"/>
                <a:gd name="connsiteX38" fmla="*/ 1058902 w 1600511"/>
                <a:gd name="connsiteY38" fmla="*/ 391962 h 1439938"/>
                <a:gd name="connsiteX39" fmla="*/ 802526 w 1600511"/>
                <a:gd name="connsiteY39" fmla="*/ 581388 h 1439938"/>
                <a:gd name="connsiteX40" fmla="*/ 643496 w 1600511"/>
                <a:gd name="connsiteY40" fmla="*/ 857650 h 1439938"/>
                <a:gd name="connsiteX41" fmla="*/ 386183 w 1600511"/>
                <a:gd name="connsiteY41" fmla="*/ 1109339 h 1439938"/>
                <a:gd name="connsiteX42" fmla="*/ 358505 w 1600511"/>
                <a:gd name="connsiteY42" fmla="*/ 1082782 h 1439938"/>
                <a:gd name="connsiteX43" fmla="*/ 47725 w 1600511"/>
                <a:gd name="connsiteY43" fmla="*/ 637249 h 1439938"/>
                <a:gd name="connsiteX44" fmla="*/ 38542 w 1600511"/>
                <a:gd name="connsiteY44" fmla="*/ 607076 h 1439938"/>
                <a:gd name="connsiteX45" fmla="*/ 209307 w 1600511"/>
                <a:gd name="connsiteY45" fmla="*/ 387202 h 1439938"/>
                <a:gd name="connsiteX46" fmla="*/ 465684 w 1600511"/>
                <a:gd name="connsiteY46" fmla="*/ 197776 h 1439938"/>
                <a:gd name="connsiteX47" fmla="*/ 553233 w 1600511"/>
                <a:gd name="connsiteY47" fmla="*/ 45688 h 1439938"/>
                <a:gd name="connsiteX48" fmla="*/ 557739 w 1600511"/>
                <a:gd name="connsiteY48" fmla="*/ 47690 h 1439938"/>
                <a:gd name="connsiteX49" fmla="*/ 800255 w 1600511"/>
                <a:gd name="connsiteY49" fmla="*/ 346438 h 1439938"/>
                <a:gd name="connsiteX50" fmla="*/ 1221201 w 1600511"/>
                <a:gd name="connsiteY50" fmla="*/ 47 h 143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600511" h="1439938">
                  <a:moveTo>
                    <a:pt x="1596288" y="344947"/>
                  </a:moveTo>
                  <a:lnTo>
                    <a:pt x="1600344" y="389152"/>
                  </a:lnTo>
                  <a:cubicBezTo>
                    <a:pt x="1607131" y="653984"/>
                    <a:pt x="1408516" y="1029875"/>
                    <a:pt x="800256" y="1439938"/>
                  </a:cubicBezTo>
                  <a:cubicBezTo>
                    <a:pt x="763823" y="1415376"/>
                    <a:pt x="728861" y="1390939"/>
                    <a:pt x="695323" y="1366638"/>
                  </a:cubicBezTo>
                  <a:lnTo>
                    <a:pt x="686546" y="1360039"/>
                  </a:lnTo>
                  <a:lnTo>
                    <a:pt x="899422" y="1085942"/>
                  </a:lnTo>
                  <a:lnTo>
                    <a:pt x="1155798" y="896517"/>
                  </a:lnTo>
                  <a:lnTo>
                    <a:pt x="1314829" y="620254"/>
                  </a:lnTo>
                  <a:close/>
                  <a:moveTo>
                    <a:pt x="1439236" y="70983"/>
                  </a:moveTo>
                  <a:lnTo>
                    <a:pt x="1461636" y="84810"/>
                  </a:lnTo>
                  <a:cubicBezTo>
                    <a:pt x="1488492" y="107235"/>
                    <a:pt x="1512479" y="133813"/>
                    <a:pt x="1532651" y="164187"/>
                  </a:cubicBezTo>
                  <a:lnTo>
                    <a:pt x="1565706" y="234357"/>
                  </a:lnTo>
                  <a:lnTo>
                    <a:pt x="1529592" y="275919"/>
                  </a:lnTo>
                  <a:lnTo>
                    <a:pt x="1550917" y="349505"/>
                  </a:lnTo>
                  <a:lnTo>
                    <a:pt x="1257143" y="637719"/>
                  </a:lnTo>
                  <a:lnTo>
                    <a:pt x="1123431" y="867643"/>
                  </a:lnTo>
                  <a:lnTo>
                    <a:pt x="910209" y="1026646"/>
                  </a:lnTo>
                  <a:lnTo>
                    <a:pt x="663801" y="1342939"/>
                  </a:lnTo>
                  <a:lnTo>
                    <a:pt x="598946" y="1294175"/>
                  </a:lnTo>
                  <a:cubicBezTo>
                    <a:pt x="537486" y="1246166"/>
                    <a:pt x="481555" y="1198780"/>
                    <a:pt x="430799" y="1152147"/>
                  </a:cubicBezTo>
                  <a:lnTo>
                    <a:pt x="407929" y="1130201"/>
                  </a:lnTo>
                  <a:lnTo>
                    <a:pt x="407407" y="1128401"/>
                  </a:lnTo>
                  <a:lnTo>
                    <a:pt x="701181" y="840186"/>
                  </a:lnTo>
                  <a:lnTo>
                    <a:pt x="834893" y="610261"/>
                  </a:lnTo>
                  <a:lnTo>
                    <a:pt x="1048115" y="451259"/>
                  </a:lnTo>
                  <a:lnTo>
                    <a:pt x="1301037" y="126604"/>
                  </a:lnTo>
                  <a:lnTo>
                    <a:pt x="1376571" y="139420"/>
                  </a:lnTo>
                  <a:close/>
                  <a:moveTo>
                    <a:pt x="379309" y="47"/>
                  </a:moveTo>
                  <a:cubicBezTo>
                    <a:pt x="419012" y="681"/>
                    <a:pt x="459353" y="7698"/>
                    <a:pt x="498987" y="21603"/>
                  </a:cubicBezTo>
                  <a:lnTo>
                    <a:pt x="514878" y="28659"/>
                  </a:lnTo>
                  <a:lnTo>
                    <a:pt x="433317" y="168903"/>
                  </a:lnTo>
                  <a:lnTo>
                    <a:pt x="220096" y="327906"/>
                  </a:lnTo>
                  <a:lnTo>
                    <a:pt x="28447" y="573909"/>
                  </a:lnTo>
                  <a:lnTo>
                    <a:pt x="13802" y="525794"/>
                  </a:lnTo>
                  <a:cubicBezTo>
                    <a:pt x="-56129" y="203768"/>
                    <a:pt x="151023" y="-3598"/>
                    <a:pt x="379309" y="47"/>
                  </a:cubicBezTo>
                  <a:close/>
                  <a:moveTo>
                    <a:pt x="1221201" y="47"/>
                  </a:moveTo>
                  <a:cubicBezTo>
                    <a:pt x="1238847" y="-235"/>
                    <a:pt x="1256365" y="745"/>
                    <a:pt x="1273640" y="2939"/>
                  </a:cubicBezTo>
                  <a:lnTo>
                    <a:pt x="1345668" y="22727"/>
                  </a:lnTo>
                  <a:lnTo>
                    <a:pt x="1058902" y="391962"/>
                  </a:lnTo>
                  <a:lnTo>
                    <a:pt x="802526" y="581388"/>
                  </a:lnTo>
                  <a:lnTo>
                    <a:pt x="643496" y="857650"/>
                  </a:lnTo>
                  <a:lnTo>
                    <a:pt x="386183" y="1109339"/>
                  </a:lnTo>
                  <a:lnTo>
                    <a:pt x="358505" y="1082782"/>
                  </a:lnTo>
                  <a:cubicBezTo>
                    <a:pt x="198671" y="922327"/>
                    <a:pt x="100095" y="771928"/>
                    <a:pt x="47725" y="637249"/>
                  </a:cubicBezTo>
                  <a:lnTo>
                    <a:pt x="38542" y="607076"/>
                  </a:lnTo>
                  <a:lnTo>
                    <a:pt x="209307" y="387202"/>
                  </a:lnTo>
                  <a:lnTo>
                    <a:pt x="465684" y="197776"/>
                  </a:lnTo>
                  <a:lnTo>
                    <a:pt x="553233" y="45688"/>
                  </a:lnTo>
                  <a:lnTo>
                    <a:pt x="557739" y="47690"/>
                  </a:lnTo>
                  <a:cubicBezTo>
                    <a:pt x="654216" y="99993"/>
                    <a:pt x="742067" y="196935"/>
                    <a:pt x="800255" y="346438"/>
                  </a:cubicBezTo>
                  <a:cubicBezTo>
                    <a:pt x="893355" y="107235"/>
                    <a:pt x="1062392" y="2584"/>
                    <a:pt x="1221201" y="47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F1736DB0-637E-4B9F-AB75-1680513C4270}"/>
                </a:ext>
              </a:extLst>
            </p:cNvPr>
            <p:cNvSpPr/>
            <p:nvPr/>
          </p:nvSpPr>
          <p:spPr>
            <a:xfrm>
              <a:off x="6047046" y="928500"/>
              <a:ext cx="1567840" cy="1337312"/>
            </a:xfrm>
            <a:custGeom>
              <a:avLst/>
              <a:gdLst>
                <a:gd name="connsiteX0" fmla="*/ 1537259 w 1567840"/>
                <a:gd name="connsiteY0" fmla="*/ 211630 h 1337312"/>
                <a:gd name="connsiteX1" fmla="*/ 1552330 w 1567840"/>
                <a:gd name="connsiteY1" fmla="*/ 243621 h 1337312"/>
                <a:gd name="connsiteX2" fmla="*/ 1566037 w 1567840"/>
                <a:gd name="connsiteY2" fmla="*/ 302575 h 1337312"/>
                <a:gd name="connsiteX3" fmla="*/ 1567840 w 1567840"/>
                <a:gd name="connsiteY3" fmla="*/ 322221 h 1337312"/>
                <a:gd name="connsiteX4" fmla="*/ 1286382 w 1567840"/>
                <a:gd name="connsiteY4" fmla="*/ 597527 h 1337312"/>
                <a:gd name="connsiteX5" fmla="*/ 1127351 w 1567840"/>
                <a:gd name="connsiteY5" fmla="*/ 873790 h 1337312"/>
                <a:gd name="connsiteX6" fmla="*/ 870975 w 1567840"/>
                <a:gd name="connsiteY6" fmla="*/ 1063216 h 1337312"/>
                <a:gd name="connsiteX7" fmla="*/ 658098 w 1567840"/>
                <a:gd name="connsiteY7" fmla="*/ 1337312 h 1337312"/>
                <a:gd name="connsiteX8" fmla="*/ 635355 w 1567840"/>
                <a:gd name="connsiteY8" fmla="*/ 1320211 h 1337312"/>
                <a:gd name="connsiteX9" fmla="*/ 881762 w 1567840"/>
                <a:gd name="connsiteY9" fmla="*/ 1003919 h 1337312"/>
                <a:gd name="connsiteX10" fmla="*/ 1094984 w 1567840"/>
                <a:gd name="connsiteY10" fmla="*/ 844916 h 1337312"/>
                <a:gd name="connsiteX11" fmla="*/ 1228696 w 1567840"/>
                <a:gd name="connsiteY11" fmla="*/ 614992 h 1337312"/>
                <a:gd name="connsiteX12" fmla="*/ 1522471 w 1567840"/>
                <a:gd name="connsiteY12" fmla="*/ 326778 h 1337312"/>
                <a:gd name="connsiteX13" fmla="*/ 1501146 w 1567840"/>
                <a:gd name="connsiteY13" fmla="*/ 253192 h 1337312"/>
                <a:gd name="connsiteX14" fmla="*/ 486430 w 1567840"/>
                <a:gd name="connsiteY14" fmla="*/ 5930 h 1337312"/>
                <a:gd name="connsiteX15" fmla="*/ 524787 w 1567840"/>
                <a:gd name="connsiteY15" fmla="*/ 22960 h 1337312"/>
                <a:gd name="connsiteX16" fmla="*/ 437237 w 1567840"/>
                <a:gd name="connsiteY16" fmla="*/ 175048 h 1337312"/>
                <a:gd name="connsiteX17" fmla="*/ 180861 w 1567840"/>
                <a:gd name="connsiteY17" fmla="*/ 364474 h 1337312"/>
                <a:gd name="connsiteX18" fmla="*/ 10096 w 1567840"/>
                <a:gd name="connsiteY18" fmla="*/ 584348 h 1337312"/>
                <a:gd name="connsiteX19" fmla="*/ 0 w 1567840"/>
                <a:gd name="connsiteY19" fmla="*/ 551180 h 1337312"/>
                <a:gd name="connsiteX20" fmla="*/ 191649 w 1567840"/>
                <a:gd name="connsiteY20" fmla="*/ 305177 h 1337312"/>
                <a:gd name="connsiteX21" fmla="*/ 404870 w 1567840"/>
                <a:gd name="connsiteY21" fmla="*/ 146175 h 1337312"/>
                <a:gd name="connsiteX22" fmla="*/ 1317222 w 1567840"/>
                <a:gd name="connsiteY22" fmla="*/ 0 h 1337312"/>
                <a:gd name="connsiteX23" fmla="*/ 1344963 w 1567840"/>
                <a:gd name="connsiteY23" fmla="*/ 7621 h 1337312"/>
                <a:gd name="connsiteX24" fmla="*/ 1410790 w 1567840"/>
                <a:gd name="connsiteY24" fmla="*/ 48256 h 1337312"/>
                <a:gd name="connsiteX25" fmla="*/ 1348125 w 1567840"/>
                <a:gd name="connsiteY25" fmla="*/ 116693 h 1337312"/>
                <a:gd name="connsiteX26" fmla="*/ 1272591 w 1567840"/>
                <a:gd name="connsiteY26" fmla="*/ 103877 h 1337312"/>
                <a:gd name="connsiteX27" fmla="*/ 1019668 w 1567840"/>
                <a:gd name="connsiteY27" fmla="*/ 428532 h 1337312"/>
                <a:gd name="connsiteX28" fmla="*/ 806447 w 1567840"/>
                <a:gd name="connsiteY28" fmla="*/ 587534 h 1337312"/>
                <a:gd name="connsiteX29" fmla="*/ 672735 w 1567840"/>
                <a:gd name="connsiteY29" fmla="*/ 817459 h 1337312"/>
                <a:gd name="connsiteX30" fmla="*/ 378960 w 1567840"/>
                <a:gd name="connsiteY30" fmla="*/ 1105675 h 1337312"/>
                <a:gd name="connsiteX31" fmla="*/ 379482 w 1567840"/>
                <a:gd name="connsiteY31" fmla="*/ 1107475 h 1337312"/>
                <a:gd name="connsiteX32" fmla="*/ 357737 w 1567840"/>
                <a:gd name="connsiteY32" fmla="*/ 1086612 h 1337312"/>
                <a:gd name="connsiteX33" fmla="*/ 615049 w 1567840"/>
                <a:gd name="connsiteY33" fmla="*/ 834923 h 1337312"/>
                <a:gd name="connsiteX34" fmla="*/ 774080 w 1567840"/>
                <a:gd name="connsiteY34" fmla="*/ 558661 h 1337312"/>
                <a:gd name="connsiteX35" fmla="*/ 1030455 w 1567840"/>
                <a:gd name="connsiteY35" fmla="*/ 369236 h 133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67840" h="1337312">
                  <a:moveTo>
                    <a:pt x="1537259" y="211630"/>
                  </a:moveTo>
                  <a:lnTo>
                    <a:pt x="1552330" y="243621"/>
                  </a:lnTo>
                  <a:cubicBezTo>
                    <a:pt x="1558129" y="262427"/>
                    <a:pt x="1562737" y="282093"/>
                    <a:pt x="1566037" y="302575"/>
                  </a:cubicBezTo>
                  <a:lnTo>
                    <a:pt x="1567840" y="322221"/>
                  </a:lnTo>
                  <a:lnTo>
                    <a:pt x="1286382" y="597527"/>
                  </a:lnTo>
                  <a:lnTo>
                    <a:pt x="1127351" y="873790"/>
                  </a:lnTo>
                  <a:lnTo>
                    <a:pt x="870975" y="1063216"/>
                  </a:lnTo>
                  <a:lnTo>
                    <a:pt x="658098" y="1337312"/>
                  </a:lnTo>
                  <a:lnTo>
                    <a:pt x="635355" y="1320211"/>
                  </a:lnTo>
                  <a:lnTo>
                    <a:pt x="881762" y="1003919"/>
                  </a:lnTo>
                  <a:lnTo>
                    <a:pt x="1094984" y="844916"/>
                  </a:lnTo>
                  <a:lnTo>
                    <a:pt x="1228696" y="614992"/>
                  </a:lnTo>
                  <a:lnTo>
                    <a:pt x="1522471" y="326778"/>
                  </a:lnTo>
                  <a:lnTo>
                    <a:pt x="1501146" y="253192"/>
                  </a:lnTo>
                  <a:close/>
                  <a:moveTo>
                    <a:pt x="486430" y="5930"/>
                  </a:moveTo>
                  <a:lnTo>
                    <a:pt x="524787" y="22960"/>
                  </a:lnTo>
                  <a:lnTo>
                    <a:pt x="437237" y="175048"/>
                  </a:lnTo>
                  <a:lnTo>
                    <a:pt x="180861" y="364474"/>
                  </a:lnTo>
                  <a:lnTo>
                    <a:pt x="10096" y="584348"/>
                  </a:lnTo>
                  <a:lnTo>
                    <a:pt x="0" y="551180"/>
                  </a:lnTo>
                  <a:lnTo>
                    <a:pt x="191649" y="305177"/>
                  </a:lnTo>
                  <a:lnTo>
                    <a:pt x="404870" y="146175"/>
                  </a:lnTo>
                  <a:close/>
                  <a:moveTo>
                    <a:pt x="1317222" y="0"/>
                  </a:moveTo>
                  <a:lnTo>
                    <a:pt x="1344963" y="7621"/>
                  </a:lnTo>
                  <a:lnTo>
                    <a:pt x="1410790" y="48256"/>
                  </a:lnTo>
                  <a:lnTo>
                    <a:pt x="1348125" y="116693"/>
                  </a:lnTo>
                  <a:lnTo>
                    <a:pt x="1272591" y="103877"/>
                  </a:lnTo>
                  <a:lnTo>
                    <a:pt x="1019668" y="428532"/>
                  </a:lnTo>
                  <a:lnTo>
                    <a:pt x="806447" y="587534"/>
                  </a:lnTo>
                  <a:lnTo>
                    <a:pt x="672735" y="817459"/>
                  </a:lnTo>
                  <a:lnTo>
                    <a:pt x="378960" y="1105675"/>
                  </a:lnTo>
                  <a:lnTo>
                    <a:pt x="379482" y="1107475"/>
                  </a:lnTo>
                  <a:lnTo>
                    <a:pt x="357737" y="1086612"/>
                  </a:lnTo>
                  <a:lnTo>
                    <a:pt x="615049" y="834923"/>
                  </a:lnTo>
                  <a:lnTo>
                    <a:pt x="774080" y="558661"/>
                  </a:lnTo>
                  <a:lnTo>
                    <a:pt x="1030455" y="36923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56758C3-D125-4372-B059-C47ECF48E897}"/>
              </a:ext>
            </a:extLst>
          </p:cNvPr>
          <p:cNvGrpSpPr/>
          <p:nvPr/>
        </p:nvGrpSpPr>
        <p:grpSpPr>
          <a:xfrm>
            <a:off x="7899109" y="960323"/>
            <a:ext cx="1589946" cy="1368806"/>
            <a:chOff x="7899109" y="960323"/>
            <a:chExt cx="1589946" cy="1368806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89450F04-C44E-4B47-A3AB-2BDAB7E96DEC}"/>
                </a:ext>
              </a:extLst>
            </p:cNvPr>
            <p:cNvSpPr/>
            <p:nvPr/>
          </p:nvSpPr>
          <p:spPr>
            <a:xfrm>
              <a:off x="7899109" y="960323"/>
              <a:ext cx="1589946" cy="1368806"/>
            </a:xfrm>
            <a:custGeom>
              <a:avLst/>
              <a:gdLst>
                <a:gd name="connsiteX0" fmla="*/ 1548512 w 1589946"/>
                <a:gd name="connsiteY0" fmla="*/ 152664 h 1368806"/>
                <a:gd name="connsiteX1" fmla="*/ 1555839 w 1589946"/>
                <a:gd name="connsiteY1" fmla="*/ 164969 h 1368806"/>
                <a:gd name="connsiteX2" fmla="*/ 1428037 w 1589946"/>
                <a:gd name="connsiteY2" fmla="*/ 894075 h 1368806"/>
                <a:gd name="connsiteX3" fmla="*/ 1079163 w 1589946"/>
                <a:gd name="connsiteY3" fmla="*/ 1279209 h 1368806"/>
                <a:gd name="connsiteX4" fmla="*/ 1069544 w 1589946"/>
                <a:gd name="connsiteY4" fmla="*/ 1284720 h 1368806"/>
                <a:gd name="connsiteX5" fmla="*/ 1186168 w 1589946"/>
                <a:gd name="connsiteY5" fmla="*/ 952501 h 1368806"/>
                <a:gd name="connsiteX6" fmla="*/ 1369228 w 1589946"/>
                <a:gd name="connsiteY6" fmla="*/ 691542 h 1368806"/>
                <a:gd name="connsiteX7" fmla="*/ 1432429 w 1589946"/>
                <a:gd name="connsiteY7" fmla="*/ 379105 h 1368806"/>
                <a:gd name="connsiteX8" fmla="*/ 1195059 w 1589946"/>
                <a:gd name="connsiteY8" fmla="*/ 22286 h 1368806"/>
                <a:gd name="connsiteX9" fmla="*/ 1117308 w 1589946"/>
                <a:gd name="connsiteY9" fmla="*/ 243770 h 1368806"/>
                <a:gd name="connsiteX10" fmla="*/ 934247 w 1589946"/>
                <a:gd name="connsiteY10" fmla="*/ 504728 h 1368806"/>
                <a:gd name="connsiteX11" fmla="*/ 871047 w 1589946"/>
                <a:gd name="connsiteY11" fmla="*/ 817166 h 1368806"/>
                <a:gd name="connsiteX12" fmla="*/ 646226 w 1589946"/>
                <a:gd name="connsiteY12" fmla="*/ 1255721 h 1368806"/>
                <a:gd name="connsiteX13" fmla="*/ 699996 w 1589946"/>
                <a:gd name="connsiteY13" fmla="*/ 1331874 h 1368806"/>
                <a:gd name="connsiteX14" fmla="*/ 688798 w 1589946"/>
                <a:gd name="connsiteY14" fmla="*/ 1358937 h 1368806"/>
                <a:gd name="connsiteX15" fmla="*/ 660381 w 1589946"/>
                <a:gd name="connsiteY15" fmla="*/ 1352490 h 1368806"/>
                <a:gd name="connsiteX16" fmla="*/ 290863 w 1589946"/>
                <a:gd name="connsiteY16" fmla="*/ 1078969 h 1368806"/>
                <a:gd name="connsiteX17" fmla="*/ 272954 w 1589946"/>
                <a:gd name="connsiteY17" fmla="*/ 1055526 h 1368806"/>
                <a:gd name="connsiteX18" fmla="*/ 366657 w 1589946"/>
                <a:gd name="connsiteY18" fmla="*/ 788600 h 1368806"/>
                <a:gd name="connsiteX19" fmla="*/ 549718 w 1589946"/>
                <a:gd name="connsiteY19" fmla="*/ 527642 h 1368806"/>
                <a:gd name="connsiteX20" fmla="*/ 612918 w 1589946"/>
                <a:gd name="connsiteY20" fmla="*/ 215205 h 1368806"/>
                <a:gd name="connsiteX21" fmla="*/ 636195 w 1589946"/>
                <a:gd name="connsiteY21" fmla="*/ 169802 h 1368806"/>
                <a:gd name="connsiteX22" fmla="*/ 710630 w 1589946"/>
                <a:gd name="connsiteY22" fmla="*/ 239671 h 1368806"/>
                <a:gd name="connsiteX23" fmla="*/ 795320 w 1589946"/>
                <a:gd name="connsiteY23" fmla="*/ 341124 h 1368806"/>
                <a:gd name="connsiteX24" fmla="*/ 832321 w 1589946"/>
                <a:gd name="connsiteY24" fmla="*/ 292688 h 1368806"/>
                <a:gd name="connsiteX25" fmla="*/ 1164922 w 1589946"/>
                <a:gd name="connsiteY25" fmla="*/ 32546 h 1368806"/>
                <a:gd name="connsiteX26" fmla="*/ 351385 w 1589946"/>
                <a:gd name="connsiteY26" fmla="*/ 11920 h 1368806"/>
                <a:gd name="connsiteX27" fmla="*/ 412661 w 1589946"/>
                <a:gd name="connsiteY27" fmla="*/ 27707 h 1368806"/>
                <a:gd name="connsiteX28" fmla="*/ 612866 w 1589946"/>
                <a:gd name="connsiteY28" fmla="*/ 147906 h 1368806"/>
                <a:gd name="connsiteX29" fmla="*/ 614936 w 1589946"/>
                <a:gd name="connsiteY29" fmla="*/ 149849 h 1368806"/>
                <a:gd name="connsiteX30" fmla="*/ 563751 w 1589946"/>
                <a:gd name="connsiteY30" fmla="*/ 250063 h 1368806"/>
                <a:gd name="connsiteX31" fmla="*/ 509865 w 1589946"/>
                <a:gd name="connsiteY31" fmla="*/ 510525 h 1368806"/>
                <a:gd name="connsiteX32" fmla="*/ 358082 w 1589946"/>
                <a:gd name="connsiteY32" fmla="*/ 728944 h 1368806"/>
                <a:gd name="connsiteX33" fmla="*/ 252386 w 1589946"/>
                <a:gd name="connsiteY33" fmla="*/ 1028601 h 1368806"/>
                <a:gd name="connsiteX34" fmla="*/ 223782 w 1589946"/>
                <a:gd name="connsiteY34" fmla="*/ 991158 h 1368806"/>
                <a:gd name="connsiteX35" fmla="*/ 161909 w 1589946"/>
                <a:gd name="connsiteY35" fmla="*/ 894074 h 1368806"/>
                <a:gd name="connsiteX36" fmla="*/ 92914 w 1589946"/>
                <a:gd name="connsiteY36" fmla="*/ 758190 h 1368806"/>
                <a:gd name="connsiteX37" fmla="*/ 66149 w 1589946"/>
                <a:gd name="connsiteY37" fmla="*/ 686065 h 1368806"/>
                <a:gd name="connsiteX38" fmla="*/ 100706 w 1589946"/>
                <a:gd name="connsiteY38" fmla="*/ 618407 h 1368806"/>
                <a:gd name="connsiteX39" fmla="*/ 154593 w 1589946"/>
                <a:gd name="connsiteY39" fmla="*/ 357944 h 1368806"/>
                <a:gd name="connsiteX40" fmla="*/ 306375 w 1589946"/>
                <a:gd name="connsiteY40" fmla="*/ 139525 h 1368806"/>
                <a:gd name="connsiteX41" fmla="*/ 1273763 w 1589946"/>
                <a:gd name="connsiteY41" fmla="*/ 2851 h 1368806"/>
                <a:gd name="connsiteX42" fmla="*/ 1444574 w 1589946"/>
                <a:gd name="connsiteY42" fmla="*/ 32575 h 1368806"/>
                <a:gd name="connsiteX43" fmla="*/ 1509901 w 1589946"/>
                <a:gd name="connsiteY43" fmla="*/ 87816 h 1368806"/>
                <a:gd name="connsiteX44" fmla="*/ 1531399 w 1589946"/>
                <a:gd name="connsiteY44" fmla="*/ 123924 h 1368806"/>
                <a:gd name="connsiteX45" fmla="*/ 1383260 w 1589946"/>
                <a:gd name="connsiteY45" fmla="*/ 413964 h 1368806"/>
                <a:gd name="connsiteX46" fmla="*/ 1329375 w 1589946"/>
                <a:gd name="connsiteY46" fmla="*/ 674426 h 1368806"/>
                <a:gd name="connsiteX47" fmla="*/ 1177592 w 1589946"/>
                <a:gd name="connsiteY47" fmla="*/ 892845 h 1368806"/>
                <a:gd name="connsiteX48" fmla="*/ 1040695 w 1589946"/>
                <a:gd name="connsiteY48" fmla="*/ 1280956 h 1368806"/>
                <a:gd name="connsiteX49" fmla="*/ 964996 w 1589946"/>
                <a:gd name="connsiteY49" fmla="*/ 1292758 h 1368806"/>
                <a:gd name="connsiteX50" fmla="*/ 940367 w 1589946"/>
                <a:gd name="connsiteY50" fmla="*/ 1348112 h 1368806"/>
                <a:gd name="connsiteX51" fmla="*/ 929563 w 1589946"/>
                <a:gd name="connsiteY51" fmla="*/ 1352492 h 1368806"/>
                <a:gd name="connsiteX52" fmla="*/ 857639 w 1589946"/>
                <a:gd name="connsiteY52" fmla="*/ 1368806 h 1368806"/>
                <a:gd name="connsiteX53" fmla="*/ 794881 w 1589946"/>
                <a:gd name="connsiteY53" fmla="*/ 1368092 h 1368806"/>
                <a:gd name="connsiteX54" fmla="*/ 732307 w 1589946"/>
                <a:gd name="connsiteY54" fmla="*/ 1368804 h 1368806"/>
                <a:gd name="connsiteX55" fmla="*/ 713358 w 1589946"/>
                <a:gd name="connsiteY55" fmla="*/ 1364507 h 1368806"/>
                <a:gd name="connsiteX56" fmla="*/ 776585 w 1589946"/>
                <a:gd name="connsiteY56" fmla="*/ 1211839 h 1368806"/>
                <a:gd name="connsiteX57" fmla="*/ 733019 w 1589946"/>
                <a:gd name="connsiteY57" fmla="*/ 1148817 h 1368806"/>
                <a:gd name="connsiteX58" fmla="*/ 920216 w 1589946"/>
                <a:gd name="connsiteY58" fmla="*/ 782308 h 1368806"/>
                <a:gd name="connsiteX59" fmla="*/ 974102 w 1589946"/>
                <a:gd name="connsiteY59" fmla="*/ 521845 h 1368806"/>
                <a:gd name="connsiteX60" fmla="*/ 1125885 w 1589946"/>
                <a:gd name="connsiteY60" fmla="*/ 303426 h 1368806"/>
                <a:gd name="connsiteX61" fmla="*/ 1228672 w 1589946"/>
                <a:gd name="connsiteY61" fmla="*/ 12019 h 1368806"/>
                <a:gd name="connsiteX62" fmla="*/ 316182 w 1589946"/>
                <a:gd name="connsiteY62" fmla="*/ 2851 h 1368806"/>
                <a:gd name="connsiteX63" fmla="*/ 324118 w 1589946"/>
                <a:gd name="connsiteY63" fmla="*/ 4896 h 1368806"/>
                <a:gd name="connsiteX64" fmla="*/ 297800 w 1589946"/>
                <a:gd name="connsiteY64" fmla="*/ 79867 h 1368806"/>
                <a:gd name="connsiteX65" fmla="*/ 114738 w 1589946"/>
                <a:gd name="connsiteY65" fmla="*/ 340827 h 1368806"/>
                <a:gd name="connsiteX66" fmla="*/ 52400 w 1589946"/>
                <a:gd name="connsiteY66" fmla="*/ 649009 h 1368806"/>
                <a:gd name="connsiteX67" fmla="*/ 42909 w 1589946"/>
                <a:gd name="connsiteY67" fmla="*/ 623433 h 1368806"/>
                <a:gd name="connsiteX68" fmla="*/ 145371 w 1589946"/>
                <a:gd name="connsiteY68" fmla="*/ 32574 h 1368806"/>
                <a:gd name="connsiteX69" fmla="*/ 316182 w 1589946"/>
                <a:gd name="connsiteY69" fmla="*/ 2851 h 136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589946" h="1368806">
                  <a:moveTo>
                    <a:pt x="1548512" y="152664"/>
                  </a:moveTo>
                  <a:lnTo>
                    <a:pt x="1555839" y="164969"/>
                  </a:lnTo>
                  <a:cubicBezTo>
                    <a:pt x="1628370" y="338880"/>
                    <a:pt x="1584971" y="623488"/>
                    <a:pt x="1428037" y="894075"/>
                  </a:cubicBezTo>
                  <a:cubicBezTo>
                    <a:pt x="1329954" y="1063190"/>
                    <a:pt x="1204930" y="1196811"/>
                    <a:pt x="1079163" y="1279209"/>
                  </a:cubicBezTo>
                  <a:lnTo>
                    <a:pt x="1069544" y="1284720"/>
                  </a:lnTo>
                  <a:lnTo>
                    <a:pt x="1186168" y="952501"/>
                  </a:lnTo>
                  <a:lnTo>
                    <a:pt x="1369228" y="691542"/>
                  </a:lnTo>
                  <a:lnTo>
                    <a:pt x="1432429" y="379105"/>
                  </a:lnTo>
                  <a:close/>
                  <a:moveTo>
                    <a:pt x="1195059" y="22286"/>
                  </a:moveTo>
                  <a:lnTo>
                    <a:pt x="1117308" y="243770"/>
                  </a:lnTo>
                  <a:lnTo>
                    <a:pt x="934247" y="504728"/>
                  </a:lnTo>
                  <a:lnTo>
                    <a:pt x="871047" y="817166"/>
                  </a:lnTo>
                  <a:lnTo>
                    <a:pt x="646226" y="1255721"/>
                  </a:lnTo>
                  <a:lnTo>
                    <a:pt x="699996" y="1331874"/>
                  </a:lnTo>
                  <a:lnTo>
                    <a:pt x="688798" y="1358937"/>
                  </a:lnTo>
                  <a:lnTo>
                    <a:pt x="660381" y="1352490"/>
                  </a:lnTo>
                  <a:cubicBezTo>
                    <a:pt x="538212" y="1313590"/>
                    <a:pt x="406307" y="1217172"/>
                    <a:pt x="290863" y="1078969"/>
                  </a:cubicBezTo>
                  <a:lnTo>
                    <a:pt x="272954" y="1055526"/>
                  </a:lnTo>
                  <a:lnTo>
                    <a:pt x="366657" y="788600"/>
                  </a:lnTo>
                  <a:lnTo>
                    <a:pt x="549718" y="527642"/>
                  </a:lnTo>
                  <a:lnTo>
                    <a:pt x="612918" y="215205"/>
                  </a:lnTo>
                  <a:lnTo>
                    <a:pt x="636195" y="169802"/>
                  </a:lnTo>
                  <a:lnTo>
                    <a:pt x="710630" y="239671"/>
                  </a:lnTo>
                  <a:lnTo>
                    <a:pt x="795320" y="341124"/>
                  </a:lnTo>
                  <a:lnTo>
                    <a:pt x="832321" y="292688"/>
                  </a:lnTo>
                  <a:cubicBezTo>
                    <a:pt x="936222" y="168306"/>
                    <a:pt x="1053454" y="77770"/>
                    <a:pt x="1164922" y="32546"/>
                  </a:cubicBezTo>
                  <a:close/>
                  <a:moveTo>
                    <a:pt x="351385" y="11920"/>
                  </a:moveTo>
                  <a:lnTo>
                    <a:pt x="412661" y="27707"/>
                  </a:lnTo>
                  <a:cubicBezTo>
                    <a:pt x="478449" y="52507"/>
                    <a:pt x="546508" y="93369"/>
                    <a:pt x="612866" y="147906"/>
                  </a:cubicBezTo>
                  <a:lnTo>
                    <a:pt x="614936" y="149849"/>
                  </a:lnTo>
                  <a:lnTo>
                    <a:pt x="563751" y="250063"/>
                  </a:lnTo>
                  <a:lnTo>
                    <a:pt x="509865" y="510525"/>
                  </a:lnTo>
                  <a:lnTo>
                    <a:pt x="358082" y="728944"/>
                  </a:lnTo>
                  <a:lnTo>
                    <a:pt x="252386" y="1028601"/>
                  </a:lnTo>
                  <a:lnTo>
                    <a:pt x="223782" y="991158"/>
                  </a:lnTo>
                  <a:cubicBezTo>
                    <a:pt x="202220" y="960301"/>
                    <a:pt x="181525" y="927897"/>
                    <a:pt x="161909" y="894074"/>
                  </a:cubicBezTo>
                  <a:cubicBezTo>
                    <a:pt x="135753" y="848977"/>
                    <a:pt x="112751" y="803489"/>
                    <a:pt x="92914" y="758190"/>
                  </a:cubicBezTo>
                  <a:lnTo>
                    <a:pt x="66149" y="686065"/>
                  </a:lnTo>
                  <a:lnTo>
                    <a:pt x="100706" y="618407"/>
                  </a:lnTo>
                  <a:lnTo>
                    <a:pt x="154593" y="357944"/>
                  </a:lnTo>
                  <a:lnTo>
                    <a:pt x="306375" y="139525"/>
                  </a:lnTo>
                  <a:close/>
                  <a:moveTo>
                    <a:pt x="1273763" y="2851"/>
                  </a:moveTo>
                  <a:cubicBezTo>
                    <a:pt x="1336285" y="-5290"/>
                    <a:pt x="1394547" y="3822"/>
                    <a:pt x="1444574" y="32575"/>
                  </a:cubicBezTo>
                  <a:cubicBezTo>
                    <a:pt x="1469589" y="46952"/>
                    <a:pt x="1491361" y="65558"/>
                    <a:pt x="1509901" y="87816"/>
                  </a:cubicBezTo>
                  <a:lnTo>
                    <a:pt x="1531399" y="123924"/>
                  </a:lnTo>
                  <a:lnTo>
                    <a:pt x="1383260" y="413964"/>
                  </a:lnTo>
                  <a:lnTo>
                    <a:pt x="1329375" y="674426"/>
                  </a:lnTo>
                  <a:lnTo>
                    <a:pt x="1177592" y="892845"/>
                  </a:lnTo>
                  <a:lnTo>
                    <a:pt x="1040695" y="1280956"/>
                  </a:lnTo>
                  <a:lnTo>
                    <a:pt x="964996" y="1292758"/>
                  </a:lnTo>
                  <a:lnTo>
                    <a:pt x="940367" y="1348112"/>
                  </a:lnTo>
                  <a:lnTo>
                    <a:pt x="929563" y="1352492"/>
                  </a:lnTo>
                  <a:cubicBezTo>
                    <a:pt x="905130" y="1360274"/>
                    <a:pt x="881085" y="1365752"/>
                    <a:pt x="857639" y="1368806"/>
                  </a:cubicBezTo>
                  <a:lnTo>
                    <a:pt x="794881" y="1368092"/>
                  </a:lnTo>
                  <a:lnTo>
                    <a:pt x="732307" y="1368804"/>
                  </a:lnTo>
                  <a:lnTo>
                    <a:pt x="713358" y="1364507"/>
                  </a:lnTo>
                  <a:lnTo>
                    <a:pt x="776585" y="1211839"/>
                  </a:lnTo>
                  <a:lnTo>
                    <a:pt x="733019" y="1148817"/>
                  </a:lnTo>
                  <a:lnTo>
                    <a:pt x="920216" y="782308"/>
                  </a:lnTo>
                  <a:lnTo>
                    <a:pt x="974102" y="521845"/>
                  </a:lnTo>
                  <a:lnTo>
                    <a:pt x="1125885" y="303426"/>
                  </a:lnTo>
                  <a:lnTo>
                    <a:pt x="1228672" y="12019"/>
                  </a:lnTo>
                  <a:close/>
                  <a:moveTo>
                    <a:pt x="316182" y="2851"/>
                  </a:moveTo>
                  <a:lnTo>
                    <a:pt x="324118" y="4896"/>
                  </a:lnTo>
                  <a:lnTo>
                    <a:pt x="297800" y="79867"/>
                  </a:lnTo>
                  <a:lnTo>
                    <a:pt x="114738" y="340827"/>
                  </a:lnTo>
                  <a:lnTo>
                    <a:pt x="52400" y="649009"/>
                  </a:lnTo>
                  <a:lnTo>
                    <a:pt x="42909" y="623433"/>
                  </a:lnTo>
                  <a:cubicBezTo>
                    <a:pt x="-38069" y="357357"/>
                    <a:pt x="-4714" y="118832"/>
                    <a:pt x="145371" y="32574"/>
                  </a:cubicBezTo>
                  <a:cubicBezTo>
                    <a:pt x="195399" y="3821"/>
                    <a:pt x="253659" y="-5293"/>
                    <a:pt x="316182" y="2851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FF1AE05E-528E-456D-8133-EF25E6274601}"/>
                </a:ext>
              </a:extLst>
            </p:cNvPr>
            <p:cNvSpPr/>
            <p:nvPr/>
          </p:nvSpPr>
          <p:spPr>
            <a:xfrm>
              <a:off x="7951509" y="965220"/>
              <a:ext cx="1496112" cy="1359612"/>
            </a:xfrm>
            <a:custGeom>
              <a:avLst/>
              <a:gdLst>
                <a:gd name="connsiteX0" fmla="*/ 562538 w 1496112"/>
                <a:gd name="connsiteY0" fmla="*/ 144953 h 1359612"/>
                <a:gd name="connsiteX1" fmla="*/ 583796 w 1496112"/>
                <a:gd name="connsiteY1" fmla="*/ 164907 h 1359612"/>
                <a:gd name="connsiteX2" fmla="*/ 560520 w 1496112"/>
                <a:gd name="connsiteY2" fmla="*/ 210309 h 1359612"/>
                <a:gd name="connsiteX3" fmla="*/ 497319 w 1496112"/>
                <a:gd name="connsiteY3" fmla="*/ 522746 h 1359612"/>
                <a:gd name="connsiteX4" fmla="*/ 314259 w 1496112"/>
                <a:gd name="connsiteY4" fmla="*/ 783705 h 1359612"/>
                <a:gd name="connsiteX5" fmla="*/ 220557 w 1496112"/>
                <a:gd name="connsiteY5" fmla="*/ 1050631 h 1359612"/>
                <a:gd name="connsiteX6" fmla="*/ 199988 w 1496112"/>
                <a:gd name="connsiteY6" fmla="*/ 1023706 h 1359612"/>
                <a:gd name="connsiteX7" fmla="*/ 305684 w 1496112"/>
                <a:gd name="connsiteY7" fmla="*/ 724048 h 1359612"/>
                <a:gd name="connsiteX8" fmla="*/ 457467 w 1496112"/>
                <a:gd name="connsiteY8" fmla="*/ 505629 h 1359612"/>
                <a:gd name="connsiteX9" fmla="*/ 511352 w 1496112"/>
                <a:gd name="connsiteY9" fmla="*/ 245167 h 1359612"/>
                <a:gd name="connsiteX10" fmla="*/ 1479000 w 1496112"/>
                <a:gd name="connsiteY10" fmla="*/ 119030 h 1359612"/>
                <a:gd name="connsiteX11" fmla="*/ 1496112 w 1496112"/>
                <a:gd name="connsiteY11" fmla="*/ 147771 h 1359612"/>
                <a:gd name="connsiteX12" fmla="*/ 1380028 w 1496112"/>
                <a:gd name="connsiteY12" fmla="*/ 374212 h 1359612"/>
                <a:gd name="connsiteX13" fmla="*/ 1316828 w 1496112"/>
                <a:gd name="connsiteY13" fmla="*/ 686649 h 1359612"/>
                <a:gd name="connsiteX14" fmla="*/ 1133768 w 1496112"/>
                <a:gd name="connsiteY14" fmla="*/ 947608 h 1359612"/>
                <a:gd name="connsiteX15" fmla="*/ 1017143 w 1496112"/>
                <a:gd name="connsiteY15" fmla="*/ 1279827 h 1359612"/>
                <a:gd name="connsiteX16" fmla="*/ 951424 w 1496112"/>
                <a:gd name="connsiteY16" fmla="*/ 1317482 h 1359612"/>
                <a:gd name="connsiteX17" fmla="*/ 887966 w 1496112"/>
                <a:gd name="connsiteY17" fmla="*/ 1343217 h 1359612"/>
                <a:gd name="connsiteX18" fmla="*/ 912596 w 1496112"/>
                <a:gd name="connsiteY18" fmla="*/ 1287863 h 1359612"/>
                <a:gd name="connsiteX19" fmla="*/ 988296 w 1496112"/>
                <a:gd name="connsiteY19" fmla="*/ 1276062 h 1359612"/>
                <a:gd name="connsiteX20" fmla="*/ 1125192 w 1496112"/>
                <a:gd name="connsiteY20" fmla="*/ 887951 h 1359612"/>
                <a:gd name="connsiteX21" fmla="*/ 1276976 w 1496112"/>
                <a:gd name="connsiteY21" fmla="*/ 669532 h 1359612"/>
                <a:gd name="connsiteX22" fmla="*/ 1330861 w 1496112"/>
                <a:gd name="connsiteY22" fmla="*/ 409070 h 1359612"/>
                <a:gd name="connsiteX23" fmla="*/ 1176272 w 1496112"/>
                <a:gd name="connsiteY23" fmla="*/ 7125 h 1359612"/>
                <a:gd name="connsiteX24" fmla="*/ 1073485 w 1496112"/>
                <a:gd name="connsiteY24" fmla="*/ 298532 h 1359612"/>
                <a:gd name="connsiteX25" fmla="*/ 921702 w 1496112"/>
                <a:gd name="connsiteY25" fmla="*/ 516951 h 1359612"/>
                <a:gd name="connsiteX26" fmla="*/ 867816 w 1496112"/>
                <a:gd name="connsiteY26" fmla="*/ 777413 h 1359612"/>
                <a:gd name="connsiteX27" fmla="*/ 680619 w 1496112"/>
                <a:gd name="connsiteY27" fmla="*/ 1143922 h 1359612"/>
                <a:gd name="connsiteX28" fmla="*/ 724185 w 1496112"/>
                <a:gd name="connsiteY28" fmla="*/ 1206945 h 1359612"/>
                <a:gd name="connsiteX29" fmla="*/ 660957 w 1496112"/>
                <a:gd name="connsiteY29" fmla="*/ 1359612 h 1359612"/>
                <a:gd name="connsiteX30" fmla="*/ 636399 w 1496112"/>
                <a:gd name="connsiteY30" fmla="*/ 1354041 h 1359612"/>
                <a:gd name="connsiteX31" fmla="*/ 647597 w 1496112"/>
                <a:gd name="connsiteY31" fmla="*/ 1326979 h 1359612"/>
                <a:gd name="connsiteX32" fmla="*/ 593827 w 1496112"/>
                <a:gd name="connsiteY32" fmla="*/ 1250826 h 1359612"/>
                <a:gd name="connsiteX33" fmla="*/ 818648 w 1496112"/>
                <a:gd name="connsiteY33" fmla="*/ 812271 h 1359612"/>
                <a:gd name="connsiteX34" fmla="*/ 881848 w 1496112"/>
                <a:gd name="connsiteY34" fmla="*/ 499833 h 1359612"/>
                <a:gd name="connsiteX35" fmla="*/ 1064910 w 1496112"/>
                <a:gd name="connsiteY35" fmla="*/ 238875 h 1359612"/>
                <a:gd name="connsiteX36" fmla="*/ 1142660 w 1496112"/>
                <a:gd name="connsiteY36" fmla="*/ 17391 h 1359612"/>
                <a:gd name="connsiteX37" fmla="*/ 1167690 w 1496112"/>
                <a:gd name="connsiteY37" fmla="*/ 8870 h 1359612"/>
                <a:gd name="connsiteX38" fmla="*/ 271719 w 1496112"/>
                <a:gd name="connsiteY38" fmla="*/ 0 h 1359612"/>
                <a:gd name="connsiteX39" fmla="*/ 298986 w 1496112"/>
                <a:gd name="connsiteY39" fmla="*/ 7024 h 1359612"/>
                <a:gd name="connsiteX40" fmla="*/ 253976 w 1496112"/>
                <a:gd name="connsiteY40" fmla="*/ 134629 h 1359612"/>
                <a:gd name="connsiteX41" fmla="*/ 102194 w 1496112"/>
                <a:gd name="connsiteY41" fmla="*/ 353047 h 1359612"/>
                <a:gd name="connsiteX42" fmla="*/ 48307 w 1496112"/>
                <a:gd name="connsiteY42" fmla="*/ 613511 h 1359612"/>
                <a:gd name="connsiteX43" fmla="*/ 13750 w 1496112"/>
                <a:gd name="connsiteY43" fmla="*/ 681169 h 1359612"/>
                <a:gd name="connsiteX44" fmla="*/ 0 w 1496112"/>
                <a:gd name="connsiteY44" fmla="*/ 644112 h 1359612"/>
                <a:gd name="connsiteX45" fmla="*/ 62339 w 1496112"/>
                <a:gd name="connsiteY45" fmla="*/ 335931 h 1359612"/>
                <a:gd name="connsiteX46" fmla="*/ 245400 w 1496112"/>
                <a:gd name="connsiteY46" fmla="*/ 74971 h 135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496112" h="1359612">
                  <a:moveTo>
                    <a:pt x="562538" y="144953"/>
                  </a:moveTo>
                  <a:lnTo>
                    <a:pt x="583796" y="164907"/>
                  </a:lnTo>
                  <a:lnTo>
                    <a:pt x="560520" y="210309"/>
                  </a:lnTo>
                  <a:lnTo>
                    <a:pt x="497319" y="522746"/>
                  </a:lnTo>
                  <a:lnTo>
                    <a:pt x="314259" y="783705"/>
                  </a:lnTo>
                  <a:lnTo>
                    <a:pt x="220557" y="1050631"/>
                  </a:lnTo>
                  <a:lnTo>
                    <a:pt x="199988" y="1023706"/>
                  </a:lnTo>
                  <a:lnTo>
                    <a:pt x="305684" y="724048"/>
                  </a:lnTo>
                  <a:lnTo>
                    <a:pt x="457467" y="505629"/>
                  </a:lnTo>
                  <a:lnTo>
                    <a:pt x="511352" y="245167"/>
                  </a:lnTo>
                  <a:close/>
                  <a:moveTo>
                    <a:pt x="1479000" y="119030"/>
                  </a:moveTo>
                  <a:lnTo>
                    <a:pt x="1496112" y="147771"/>
                  </a:lnTo>
                  <a:lnTo>
                    <a:pt x="1380028" y="374212"/>
                  </a:lnTo>
                  <a:lnTo>
                    <a:pt x="1316828" y="686649"/>
                  </a:lnTo>
                  <a:lnTo>
                    <a:pt x="1133768" y="947608"/>
                  </a:lnTo>
                  <a:lnTo>
                    <a:pt x="1017143" y="1279827"/>
                  </a:lnTo>
                  <a:lnTo>
                    <a:pt x="951424" y="1317482"/>
                  </a:lnTo>
                  <a:lnTo>
                    <a:pt x="887966" y="1343217"/>
                  </a:lnTo>
                  <a:lnTo>
                    <a:pt x="912596" y="1287863"/>
                  </a:lnTo>
                  <a:lnTo>
                    <a:pt x="988296" y="1276062"/>
                  </a:lnTo>
                  <a:lnTo>
                    <a:pt x="1125192" y="887951"/>
                  </a:lnTo>
                  <a:lnTo>
                    <a:pt x="1276976" y="669532"/>
                  </a:lnTo>
                  <a:lnTo>
                    <a:pt x="1330861" y="409070"/>
                  </a:lnTo>
                  <a:close/>
                  <a:moveTo>
                    <a:pt x="1176272" y="7125"/>
                  </a:moveTo>
                  <a:lnTo>
                    <a:pt x="1073485" y="298532"/>
                  </a:lnTo>
                  <a:lnTo>
                    <a:pt x="921702" y="516951"/>
                  </a:lnTo>
                  <a:lnTo>
                    <a:pt x="867816" y="777413"/>
                  </a:lnTo>
                  <a:lnTo>
                    <a:pt x="680619" y="1143922"/>
                  </a:lnTo>
                  <a:lnTo>
                    <a:pt x="724185" y="1206945"/>
                  </a:lnTo>
                  <a:lnTo>
                    <a:pt x="660957" y="1359612"/>
                  </a:lnTo>
                  <a:lnTo>
                    <a:pt x="636399" y="1354041"/>
                  </a:lnTo>
                  <a:lnTo>
                    <a:pt x="647597" y="1326979"/>
                  </a:lnTo>
                  <a:lnTo>
                    <a:pt x="593827" y="1250826"/>
                  </a:lnTo>
                  <a:lnTo>
                    <a:pt x="818648" y="812271"/>
                  </a:lnTo>
                  <a:lnTo>
                    <a:pt x="881848" y="499833"/>
                  </a:lnTo>
                  <a:lnTo>
                    <a:pt x="1064910" y="238875"/>
                  </a:lnTo>
                  <a:lnTo>
                    <a:pt x="1142660" y="17391"/>
                  </a:lnTo>
                  <a:lnTo>
                    <a:pt x="1167690" y="8870"/>
                  </a:lnTo>
                  <a:close/>
                  <a:moveTo>
                    <a:pt x="271719" y="0"/>
                  </a:moveTo>
                  <a:lnTo>
                    <a:pt x="298986" y="7024"/>
                  </a:lnTo>
                  <a:lnTo>
                    <a:pt x="253976" y="134629"/>
                  </a:lnTo>
                  <a:lnTo>
                    <a:pt x="102194" y="353047"/>
                  </a:lnTo>
                  <a:lnTo>
                    <a:pt x="48307" y="613511"/>
                  </a:lnTo>
                  <a:lnTo>
                    <a:pt x="13750" y="681169"/>
                  </a:lnTo>
                  <a:lnTo>
                    <a:pt x="0" y="644112"/>
                  </a:lnTo>
                  <a:lnTo>
                    <a:pt x="62339" y="335931"/>
                  </a:lnTo>
                  <a:lnTo>
                    <a:pt x="245400" y="74971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フリーフォーム: 図形 164">
            <a:extLst>
              <a:ext uri="{FF2B5EF4-FFF2-40B4-BE49-F238E27FC236}">
                <a16:creationId xmlns:a16="http://schemas.microsoft.com/office/drawing/2014/main" id="{C64A0A9E-D977-4A01-9147-02540572DCC5}"/>
              </a:ext>
            </a:extLst>
          </p:cNvPr>
          <p:cNvSpPr/>
          <p:nvPr/>
        </p:nvSpPr>
        <p:spPr>
          <a:xfrm>
            <a:off x="4172550" y="905776"/>
            <a:ext cx="1546763" cy="1439937"/>
          </a:xfrm>
          <a:custGeom>
            <a:avLst/>
            <a:gdLst>
              <a:gd name="connsiteX0" fmla="*/ 307837 w 1546763"/>
              <a:gd name="connsiteY0" fmla="*/ 29507 h 1439937"/>
              <a:gd name="connsiteX1" fmla="*/ 480510 w 1546763"/>
              <a:gd name="connsiteY1" fmla="*/ 440548 h 1439937"/>
              <a:gd name="connsiteX2" fmla="*/ 511506 w 1546763"/>
              <a:gd name="connsiteY2" fmla="*/ 822745 h 1439937"/>
              <a:gd name="connsiteX3" fmla="*/ 714113 w 1546763"/>
              <a:gd name="connsiteY3" fmla="*/ 1148300 h 1439937"/>
              <a:gd name="connsiteX4" fmla="*/ 784235 w 1546763"/>
              <a:gd name="connsiteY4" fmla="*/ 1434956 h 1439937"/>
              <a:gd name="connsiteX5" fmla="*/ 770954 w 1546763"/>
              <a:gd name="connsiteY5" fmla="*/ 1439937 h 1439937"/>
              <a:gd name="connsiteX6" fmla="*/ 686363 w 1546763"/>
              <a:gd name="connsiteY6" fmla="*/ 1408211 h 1439937"/>
              <a:gd name="connsiteX7" fmla="*/ 9248 w 1546763"/>
              <a:gd name="connsiteY7" fmla="*/ 649223 h 1439937"/>
              <a:gd name="connsiteX8" fmla="*/ 0 w 1546763"/>
              <a:gd name="connsiteY8" fmla="*/ 545418 h 1439937"/>
              <a:gd name="connsiteX9" fmla="*/ 3003 w 1546763"/>
              <a:gd name="connsiteY9" fmla="*/ 546264 h 1439937"/>
              <a:gd name="connsiteX10" fmla="*/ 0 w 1546763"/>
              <a:gd name="connsiteY10" fmla="*/ 512605 h 1439937"/>
              <a:gd name="connsiteX11" fmla="*/ 277112 w 1546763"/>
              <a:gd name="connsiteY11" fmla="*/ 40282 h 1439937"/>
              <a:gd name="connsiteX12" fmla="*/ 1093043 w 1546763"/>
              <a:gd name="connsiteY12" fmla="*/ 0 h 1439937"/>
              <a:gd name="connsiteX13" fmla="*/ 1546763 w 1546763"/>
              <a:gd name="connsiteY13" fmla="*/ 512606 h 1439937"/>
              <a:gd name="connsiteX14" fmla="*/ 1537545 w 1546763"/>
              <a:gd name="connsiteY14" fmla="*/ 615914 h 1439937"/>
              <a:gd name="connsiteX15" fmla="*/ 1534707 w 1546763"/>
              <a:gd name="connsiteY15" fmla="*/ 626244 h 1439937"/>
              <a:gd name="connsiteX16" fmla="*/ 1532659 w 1546763"/>
              <a:gd name="connsiteY16" fmla="*/ 649224 h 1439937"/>
              <a:gd name="connsiteX17" fmla="*/ 1306811 w 1546763"/>
              <a:gd name="connsiteY17" fmla="*/ 1094815 h 1439937"/>
              <a:gd name="connsiteX18" fmla="*/ 1235021 w 1546763"/>
              <a:gd name="connsiteY18" fmla="*/ 1165405 h 1439937"/>
              <a:gd name="connsiteX19" fmla="*/ 1165280 w 1546763"/>
              <a:gd name="connsiteY19" fmla="*/ 999388 h 1439937"/>
              <a:gd name="connsiteX20" fmla="*/ 1134283 w 1546763"/>
              <a:gd name="connsiteY20" fmla="*/ 617191 h 1439937"/>
              <a:gd name="connsiteX21" fmla="*/ 931677 w 1546763"/>
              <a:gd name="connsiteY21" fmla="*/ 291636 h 1439937"/>
              <a:gd name="connsiteX22" fmla="*/ 875942 w 1546763"/>
              <a:gd name="connsiteY22" fmla="*/ 63793 h 1439937"/>
              <a:gd name="connsiteX23" fmla="*/ 896337 w 1546763"/>
              <a:gd name="connsiteY23" fmla="*/ 50549 h 1439937"/>
              <a:gd name="connsiteX24" fmla="*/ 1093043 w 1546763"/>
              <a:gd name="connsiteY24" fmla="*/ 0 h 1439937"/>
              <a:gd name="connsiteX25" fmla="*/ 453720 w 1546763"/>
              <a:gd name="connsiteY25" fmla="*/ 0 h 1439937"/>
              <a:gd name="connsiteX26" fmla="*/ 707399 w 1546763"/>
              <a:gd name="connsiteY26" fmla="*/ 87545 h 1439937"/>
              <a:gd name="connsiteX27" fmla="*/ 773382 w 1546763"/>
              <a:gd name="connsiteY27" fmla="*/ 149051 h 1439937"/>
              <a:gd name="connsiteX28" fmla="*/ 839364 w 1546763"/>
              <a:gd name="connsiteY28" fmla="*/ 87545 h 1439937"/>
              <a:gd name="connsiteX29" fmla="*/ 841253 w 1546763"/>
              <a:gd name="connsiteY29" fmla="*/ 86319 h 1439937"/>
              <a:gd name="connsiteX30" fmla="*/ 909593 w 1546763"/>
              <a:gd name="connsiteY30" fmla="*/ 363610 h 1439937"/>
              <a:gd name="connsiteX31" fmla="*/ 1077223 w 1546763"/>
              <a:gd name="connsiteY31" fmla="*/ 636024 h 1439937"/>
              <a:gd name="connsiteX32" fmla="*/ 1104690 w 1546763"/>
              <a:gd name="connsiteY32" fmla="*/ 954700 h 1439937"/>
              <a:gd name="connsiteX33" fmla="*/ 1204623 w 1546763"/>
              <a:gd name="connsiteY33" fmla="*/ 1193746 h 1439937"/>
              <a:gd name="connsiteX34" fmla="*/ 1104739 w 1546763"/>
              <a:gd name="connsiteY34" fmla="*/ 1271632 h 1439937"/>
              <a:gd name="connsiteX35" fmla="*/ 855544 w 1546763"/>
              <a:gd name="connsiteY35" fmla="*/ 1408212 h 1439937"/>
              <a:gd name="connsiteX36" fmla="*/ 821169 w 1546763"/>
              <a:gd name="connsiteY36" fmla="*/ 1421105 h 1439937"/>
              <a:gd name="connsiteX37" fmla="*/ 736196 w 1546763"/>
              <a:gd name="connsiteY37" fmla="*/ 1076327 h 1439937"/>
              <a:gd name="connsiteX38" fmla="*/ 568566 w 1546763"/>
              <a:gd name="connsiteY38" fmla="*/ 803913 h 1439937"/>
              <a:gd name="connsiteX39" fmla="*/ 541099 w 1546763"/>
              <a:gd name="connsiteY39" fmla="*/ 485237 h 1439937"/>
              <a:gd name="connsiteX40" fmla="*/ 351374 w 1546763"/>
              <a:gd name="connsiteY40" fmla="*/ 31402 h 1439937"/>
              <a:gd name="connsiteX41" fmla="*/ 372241 w 1546763"/>
              <a:gd name="connsiteY41" fmla="*/ 9280 h 143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46763" h="1439937">
                <a:moveTo>
                  <a:pt x="307837" y="29507"/>
                </a:moveTo>
                <a:lnTo>
                  <a:pt x="480510" y="440548"/>
                </a:lnTo>
                <a:lnTo>
                  <a:pt x="511506" y="822745"/>
                </a:lnTo>
                <a:lnTo>
                  <a:pt x="714113" y="1148300"/>
                </a:lnTo>
                <a:lnTo>
                  <a:pt x="784235" y="1434956"/>
                </a:lnTo>
                <a:lnTo>
                  <a:pt x="770954" y="1439937"/>
                </a:lnTo>
                <a:lnTo>
                  <a:pt x="686363" y="1408211"/>
                </a:lnTo>
                <a:cubicBezTo>
                  <a:pt x="326793" y="1256124"/>
                  <a:pt x="68263" y="977570"/>
                  <a:pt x="9248" y="649223"/>
                </a:cubicBezTo>
                <a:lnTo>
                  <a:pt x="0" y="545418"/>
                </a:lnTo>
                <a:lnTo>
                  <a:pt x="3003" y="546264"/>
                </a:lnTo>
                <a:lnTo>
                  <a:pt x="0" y="512605"/>
                </a:lnTo>
                <a:cubicBezTo>
                  <a:pt x="0" y="300277"/>
                  <a:pt x="114265" y="118100"/>
                  <a:pt x="277112" y="40282"/>
                </a:cubicBezTo>
                <a:close/>
                <a:moveTo>
                  <a:pt x="1093043" y="0"/>
                </a:moveTo>
                <a:cubicBezTo>
                  <a:pt x="1343626" y="0"/>
                  <a:pt x="1546763" y="229502"/>
                  <a:pt x="1546763" y="512606"/>
                </a:cubicBezTo>
                <a:cubicBezTo>
                  <a:pt x="1546763" y="547994"/>
                  <a:pt x="1543589" y="582544"/>
                  <a:pt x="1537545" y="615914"/>
                </a:cubicBezTo>
                <a:lnTo>
                  <a:pt x="1534707" y="626244"/>
                </a:lnTo>
                <a:lnTo>
                  <a:pt x="1532659" y="649224"/>
                </a:lnTo>
                <a:cubicBezTo>
                  <a:pt x="1503153" y="813398"/>
                  <a:pt x="1423767" y="965123"/>
                  <a:pt x="1306811" y="1094815"/>
                </a:cubicBezTo>
                <a:lnTo>
                  <a:pt x="1235021" y="1165405"/>
                </a:lnTo>
                <a:lnTo>
                  <a:pt x="1165280" y="999388"/>
                </a:lnTo>
                <a:lnTo>
                  <a:pt x="1134283" y="617191"/>
                </a:lnTo>
                <a:lnTo>
                  <a:pt x="931677" y="291636"/>
                </a:lnTo>
                <a:lnTo>
                  <a:pt x="875942" y="63793"/>
                </a:lnTo>
                <a:lnTo>
                  <a:pt x="896337" y="50549"/>
                </a:lnTo>
                <a:cubicBezTo>
                  <a:pt x="955844" y="18154"/>
                  <a:pt x="1022567" y="0"/>
                  <a:pt x="1093043" y="0"/>
                </a:cubicBezTo>
                <a:close/>
                <a:moveTo>
                  <a:pt x="453720" y="0"/>
                </a:moveTo>
                <a:cubicBezTo>
                  <a:pt x="547689" y="0"/>
                  <a:pt x="634985" y="32274"/>
                  <a:pt x="707399" y="87545"/>
                </a:cubicBezTo>
                <a:lnTo>
                  <a:pt x="773382" y="149051"/>
                </a:lnTo>
                <a:lnTo>
                  <a:pt x="839364" y="87545"/>
                </a:lnTo>
                <a:lnTo>
                  <a:pt x="841253" y="86319"/>
                </a:lnTo>
                <a:lnTo>
                  <a:pt x="909593" y="363610"/>
                </a:lnTo>
                <a:lnTo>
                  <a:pt x="1077223" y="636024"/>
                </a:lnTo>
                <a:lnTo>
                  <a:pt x="1104690" y="954700"/>
                </a:lnTo>
                <a:lnTo>
                  <a:pt x="1204623" y="1193746"/>
                </a:lnTo>
                <a:lnTo>
                  <a:pt x="1104739" y="1271632"/>
                </a:lnTo>
                <a:cubicBezTo>
                  <a:pt x="1029015" y="1324264"/>
                  <a:pt x="945437" y="1370190"/>
                  <a:pt x="855544" y="1408212"/>
                </a:cubicBezTo>
                <a:lnTo>
                  <a:pt x="821169" y="1421105"/>
                </a:lnTo>
                <a:lnTo>
                  <a:pt x="736196" y="1076327"/>
                </a:lnTo>
                <a:lnTo>
                  <a:pt x="568566" y="803913"/>
                </a:lnTo>
                <a:lnTo>
                  <a:pt x="541099" y="485237"/>
                </a:lnTo>
                <a:lnTo>
                  <a:pt x="351374" y="31402"/>
                </a:lnTo>
                <a:lnTo>
                  <a:pt x="372241" y="9280"/>
                </a:ln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FB0F2D44-50E9-4617-8064-50F99CCB1899}"/>
              </a:ext>
            </a:extLst>
          </p:cNvPr>
          <p:cNvSpPr/>
          <p:nvPr/>
        </p:nvSpPr>
        <p:spPr>
          <a:xfrm>
            <a:off x="2286888" y="915039"/>
            <a:ext cx="1586370" cy="1439335"/>
          </a:xfrm>
          <a:custGeom>
            <a:avLst/>
            <a:gdLst>
              <a:gd name="connsiteX0" fmla="*/ 1391006 w 1586370"/>
              <a:gd name="connsiteY0" fmla="*/ 33462 h 1439335"/>
              <a:gd name="connsiteX1" fmla="*/ 1453397 w 1586370"/>
              <a:gd name="connsiteY1" fmla="*/ 70286 h 1439335"/>
              <a:gd name="connsiteX2" fmla="*/ 1562204 w 1586370"/>
              <a:gd name="connsiteY2" fmla="*/ 485311 h 1439335"/>
              <a:gd name="connsiteX3" fmla="*/ 1526406 w 1586370"/>
              <a:gd name="connsiteY3" fmla="*/ 563813 h 1439335"/>
              <a:gd name="connsiteX4" fmla="*/ 1519915 w 1586370"/>
              <a:gd name="connsiteY4" fmla="*/ 573164 h 1439335"/>
              <a:gd name="connsiteX5" fmla="*/ 1520851 w 1586370"/>
              <a:gd name="connsiteY5" fmla="*/ 573164 h 1439335"/>
              <a:gd name="connsiteX6" fmla="*/ 1515460 w 1586370"/>
              <a:gd name="connsiteY6" fmla="*/ 579581 h 1439335"/>
              <a:gd name="connsiteX7" fmla="*/ 1477827 w 1586370"/>
              <a:gd name="connsiteY7" fmla="*/ 633791 h 1439335"/>
              <a:gd name="connsiteX8" fmla="*/ 1423907 w 1586370"/>
              <a:gd name="connsiteY8" fmla="*/ 688560 h 1439335"/>
              <a:gd name="connsiteX9" fmla="*/ 793186 w 1586370"/>
              <a:gd name="connsiteY9" fmla="*/ 1439335 h 1439335"/>
              <a:gd name="connsiteX10" fmla="*/ 738339 w 1586370"/>
              <a:gd name="connsiteY10" fmla="*/ 1310342 h 1439335"/>
              <a:gd name="connsiteX11" fmla="*/ 690043 w 1586370"/>
              <a:gd name="connsiteY11" fmla="*/ 1231483 h 1439335"/>
              <a:gd name="connsiteX12" fmla="*/ 722682 w 1586370"/>
              <a:gd name="connsiteY12" fmla="*/ 1234977 h 1439335"/>
              <a:gd name="connsiteX13" fmla="*/ 928318 w 1586370"/>
              <a:gd name="connsiteY13" fmla="*/ 785954 h 1439335"/>
              <a:gd name="connsiteX14" fmla="*/ 1162580 w 1586370"/>
              <a:gd name="connsiteY14" fmla="*/ 560915 h 1439335"/>
              <a:gd name="connsiteX15" fmla="*/ 1240339 w 1586370"/>
              <a:gd name="connsiteY15" fmla="*/ 245518 h 1439335"/>
              <a:gd name="connsiteX16" fmla="*/ 1232698 w 1586370"/>
              <a:gd name="connsiteY16" fmla="*/ 4 h 1439335"/>
              <a:gd name="connsiteX17" fmla="*/ 1313556 w 1586370"/>
              <a:gd name="connsiteY17" fmla="*/ 8000 h 1439335"/>
              <a:gd name="connsiteX18" fmla="*/ 1352267 w 1586370"/>
              <a:gd name="connsiteY18" fmla="*/ 20427 h 1439335"/>
              <a:gd name="connsiteX19" fmla="*/ 1176924 w 1586370"/>
              <a:gd name="connsiteY19" fmla="*/ 268295 h 1439335"/>
              <a:gd name="connsiteX20" fmla="*/ 1110542 w 1586370"/>
              <a:gd name="connsiteY20" fmla="*/ 530871 h 1439335"/>
              <a:gd name="connsiteX21" fmla="*/ 916334 w 1586370"/>
              <a:gd name="connsiteY21" fmla="*/ 719648 h 1439335"/>
              <a:gd name="connsiteX22" fmla="*/ 743855 w 1586370"/>
              <a:gd name="connsiteY22" fmla="*/ 1094229 h 1439335"/>
              <a:gd name="connsiteX23" fmla="*/ 645635 w 1586370"/>
              <a:gd name="connsiteY23" fmla="*/ 1084537 h 1439335"/>
              <a:gd name="connsiteX24" fmla="*/ 616599 w 1586370"/>
              <a:gd name="connsiteY24" fmla="*/ 1132798 h 1439335"/>
              <a:gd name="connsiteX25" fmla="*/ 593390 w 1586370"/>
              <a:gd name="connsiteY25" fmla="*/ 1104001 h 1439335"/>
              <a:gd name="connsiteX26" fmla="*/ 509165 w 1586370"/>
              <a:gd name="connsiteY26" fmla="*/ 1018044 h 1439335"/>
              <a:gd name="connsiteX27" fmla="*/ 354013 w 1586370"/>
              <a:gd name="connsiteY27" fmla="*/ 878878 h 1439335"/>
              <a:gd name="connsiteX28" fmla="*/ 342119 w 1586370"/>
              <a:gd name="connsiteY28" fmla="*/ 862286 h 1439335"/>
              <a:gd name="connsiteX29" fmla="*/ 580276 w 1586370"/>
              <a:gd name="connsiteY29" fmla="*/ 525625 h 1439335"/>
              <a:gd name="connsiteX30" fmla="*/ 646657 w 1586370"/>
              <a:gd name="connsiteY30" fmla="*/ 263048 h 1439335"/>
              <a:gd name="connsiteX31" fmla="*/ 720375 w 1586370"/>
              <a:gd name="connsiteY31" fmla="*/ 191391 h 1439335"/>
              <a:gd name="connsiteX32" fmla="*/ 762846 w 1586370"/>
              <a:gd name="connsiteY32" fmla="*/ 247304 h 1439335"/>
              <a:gd name="connsiteX33" fmla="*/ 793102 w 1586370"/>
              <a:gd name="connsiteY33" fmla="*/ 313651 h 1439335"/>
              <a:gd name="connsiteX34" fmla="*/ 818307 w 1586370"/>
              <a:gd name="connsiteY34" fmla="*/ 256676 h 1439335"/>
              <a:gd name="connsiteX35" fmla="*/ 1232698 w 1586370"/>
              <a:gd name="connsiteY35" fmla="*/ 4 h 1439335"/>
              <a:gd name="connsiteX36" fmla="*/ 353672 w 1586370"/>
              <a:gd name="connsiteY36" fmla="*/ 3 h 1439335"/>
              <a:gd name="connsiteX37" fmla="*/ 587226 w 1586370"/>
              <a:gd name="connsiteY37" fmla="*/ 68048 h 1439335"/>
              <a:gd name="connsiteX38" fmla="*/ 685525 w 1586370"/>
              <a:gd name="connsiteY38" fmla="*/ 145678 h 1439335"/>
              <a:gd name="connsiteX39" fmla="*/ 594621 w 1586370"/>
              <a:gd name="connsiteY39" fmla="*/ 233003 h 1439335"/>
              <a:gd name="connsiteX40" fmla="*/ 516863 w 1586370"/>
              <a:gd name="connsiteY40" fmla="*/ 548400 h 1439335"/>
              <a:gd name="connsiteX41" fmla="*/ 310436 w 1586370"/>
              <a:gd name="connsiteY41" fmla="*/ 838934 h 1439335"/>
              <a:gd name="connsiteX42" fmla="*/ 244738 w 1586370"/>
              <a:gd name="connsiteY42" fmla="*/ 777390 h 1439335"/>
              <a:gd name="connsiteX43" fmla="*/ 162471 w 1586370"/>
              <a:gd name="connsiteY43" fmla="*/ 688565 h 1439335"/>
              <a:gd name="connsiteX44" fmla="*/ 108544 w 1586370"/>
              <a:gd name="connsiteY44" fmla="*/ 633790 h 1439335"/>
              <a:gd name="connsiteX45" fmla="*/ 70908 w 1586370"/>
              <a:gd name="connsiteY45" fmla="*/ 579574 h 1439335"/>
              <a:gd name="connsiteX46" fmla="*/ 65522 w 1586370"/>
              <a:gd name="connsiteY46" fmla="*/ 573163 h 1439335"/>
              <a:gd name="connsiteX47" fmla="*/ 66457 w 1586370"/>
              <a:gd name="connsiteY47" fmla="*/ 573163 h 1439335"/>
              <a:gd name="connsiteX48" fmla="*/ 59965 w 1586370"/>
              <a:gd name="connsiteY48" fmla="*/ 563812 h 1439335"/>
              <a:gd name="connsiteX49" fmla="*/ 24167 w 1586370"/>
              <a:gd name="connsiteY49" fmla="*/ 485310 h 1439335"/>
              <a:gd name="connsiteX50" fmla="*/ 272814 w 1586370"/>
              <a:gd name="connsiteY50" fmla="*/ 7999 h 1439335"/>
              <a:gd name="connsiteX51" fmla="*/ 353672 w 1586370"/>
              <a:gd name="connsiteY51" fmla="*/ 3 h 1439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586370" h="1439335">
                <a:moveTo>
                  <a:pt x="1391006" y="33462"/>
                </a:moveTo>
                <a:lnTo>
                  <a:pt x="1453397" y="70286"/>
                </a:lnTo>
                <a:cubicBezTo>
                  <a:pt x="1571344" y="159263"/>
                  <a:pt x="1619611" y="320637"/>
                  <a:pt x="1562204" y="485311"/>
                </a:cubicBezTo>
                <a:cubicBezTo>
                  <a:pt x="1552636" y="512757"/>
                  <a:pt x="1540586" y="538995"/>
                  <a:pt x="1526406" y="563813"/>
                </a:cubicBezTo>
                <a:lnTo>
                  <a:pt x="1519915" y="573164"/>
                </a:lnTo>
                <a:lnTo>
                  <a:pt x="1520851" y="573164"/>
                </a:lnTo>
                <a:lnTo>
                  <a:pt x="1515460" y="579581"/>
                </a:lnTo>
                <a:lnTo>
                  <a:pt x="1477827" y="633791"/>
                </a:lnTo>
                <a:lnTo>
                  <a:pt x="1423907" y="688560"/>
                </a:lnTo>
                <a:cubicBezTo>
                  <a:pt x="1213667" y="938819"/>
                  <a:pt x="932715" y="1060540"/>
                  <a:pt x="793186" y="1439335"/>
                </a:cubicBezTo>
                <a:cubicBezTo>
                  <a:pt x="777352" y="1392751"/>
                  <a:pt x="758907" y="1349993"/>
                  <a:pt x="738339" y="1310342"/>
                </a:cubicBezTo>
                <a:lnTo>
                  <a:pt x="690043" y="1231483"/>
                </a:lnTo>
                <a:lnTo>
                  <a:pt x="722682" y="1234977"/>
                </a:lnTo>
                <a:lnTo>
                  <a:pt x="928318" y="785954"/>
                </a:lnTo>
                <a:lnTo>
                  <a:pt x="1162580" y="560915"/>
                </a:lnTo>
                <a:lnTo>
                  <a:pt x="1240339" y="245518"/>
                </a:lnTo>
                <a:close/>
                <a:moveTo>
                  <a:pt x="1232698" y="4"/>
                </a:moveTo>
                <a:cubicBezTo>
                  <a:pt x="1259753" y="-100"/>
                  <a:pt x="1286823" y="2494"/>
                  <a:pt x="1313556" y="8000"/>
                </a:cubicBezTo>
                <a:lnTo>
                  <a:pt x="1352267" y="20427"/>
                </a:lnTo>
                <a:lnTo>
                  <a:pt x="1176924" y="268295"/>
                </a:lnTo>
                <a:lnTo>
                  <a:pt x="1110542" y="530871"/>
                </a:lnTo>
                <a:lnTo>
                  <a:pt x="916334" y="719648"/>
                </a:lnTo>
                <a:lnTo>
                  <a:pt x="743855" y="1094229"/>
                </a:lnTo>
                <a:lnTo>
                  <a:pt x="645635" y="1084537"/>
                </a:lnTo>
                <a:lnTo>
                  <a:pt x="616599" y="1132798"/>
                </a:lnTo>
                <a:lnTo>
                  <a:pt x="593390" y="1104001"/>
                </a:lnTo>
                <a:cubicBezTo>
                  <a:pt x="566295" y="1073914"/>
                  <a:pt x="538056" y="1045501"/>
                  <a:pt x="509165" y="1018044"/>
                </a:cubicBezTo>
                <a:lnTo>
                  <a:pt x="354013" y="878878"/>
                </a:lnTo>
                <a:lnTo>
                  <a:pt x="342119" y="862286"/>
                </a:lnTo>
                <a:lnTo>
                  <a:pt x="580276" y="525625"/>
                </a:lnTo>
                <a:lnTo>
                  <a:pt x="646657" y="263048"/>
                </a:lnTo>
                <a:lnTo>
                  <a:pt x="720375" y="191391"/>
                </a:lnTo>
                <a:lnTo>
                  <a:pt x="762846" y="247304"/>
                </a:lnTo>
                <a:lnTo>
                  <a:pt x="793102" y="313651"/>
                </a:lnTo>
                <a:lnTo>
                  <a:pt x="818307" y="256676"/>
                </a:lnTo>
                <a:cubicBezTo>
                  <a:pt x="901866" y="102513"/>
                  <a:pt x="1066989" y="642"/>
                  <a:pt x="1232698" y="4"/>
                </a:cubicBezTo>
                <a:close/>
                <a:moveTo>
                  <a:pt x="353672" y="3"/>
                </a:moveTo>
                <a:cubicBezTo>
                  <a:pt x="434836" y="316"/>
                  <a:pt x="515859" y="24914"/>
                  <a:pt x="587226" y="68048"/>
                </a:cubicBezTo>
                <a:lnTo>
                  <a:pt x="685525" y="145678"/>
                </a:lnTo>
                <a:lnTo>
                  <a:pt x="594621" y="233003"/>
                </a:lnTo>
                <a:lnTo>
                  <a:pt x="516863" y="548400"/>
                </a:lnTo>
                <a:lnTo>
                  <a:pt x="310436" y="838934"/>
                </a:lnTo>
                <a:lnTo>
                  <a:pt x="244738" y="777390"/>
                </a:lnTo>
                <a:cubicBezTo>
                  <a:pt x="216336" y="749216"/>
                  <a:pt x="188751" y="719847"/>
                  <a:pt x="162471" y="688565"/>
                </a:cubicBezTo>
                <a:lnTo>
                  <a:pt x="108544" y="633790"/>
                </a:lnTo>
                <a:lnTo>
                  <a:pt x="70908" y="579574"/>
                </a:lnTo>
                <a:lnTo>
                  <a:pt x="65522" y="573163"/>
                </a:lnTo>
                <a:lnTo>
                  <a:pt x="66457" y="573163"/>
                </a:lnTo>
                <a:lnTo>
                  <a:pt x="59965" y="563812"/>
                </a:lnTo>
                <a:cubicBezTo>
                  <a:pt x="45785" y="538994"/>
                  <a:pt x="33735" y="512756"/>
                  <a:pt x="24167" y="485310"/>
                </a:cubicBezTo>
                <a:cubicBezTo>
                  <a:pt x="-52376" y="265745"/>
                  <a:pt x="58948" y="52045"/>
                  <a:pt x="272814" y="7999"/>
                </a:cubicBezTo>
                <a:cubicBezTo>
                  <a:pt x="299547" y="2493"/>
                  <a:pt x="326617" y="-101"/>
                  <a:pt x="353672" y="3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A3C1446D-B55E-452B-AB37-041C28372C52}"/>
              </a:ext>
            </a:extLst>
          </p:cNvPr>
          <p:cNvSpPr/>
          <p:nvPr/>
        </p:nvSpPr>
        <p:spPr>
          <a:xfrm>
            <a:off x="436241" y="915039"/>
            <a:ext cx="1539208" cy="1439334"/>
          </a:xfrm>
          <a:custGeom>
            <a:avLst/>
            <a:gdLst>
              <a:gd name="connsiteX0" fmla="*/ 190304 w 1539208"/>
              <a:gd name="connsiteY0" fmla="*/ 52160 h 1439334"/>
              <a:gd name="connsiteX1" fmla="*/ 415588 w 1539208"/>
              <a:gd name="connsiteY1" fmla="*/ 379701 h 1439334"/>
              <a:gd name="connsiteX2" fmla="*/ 523663 w 1539208"/>
              <a:gd name="connsiteY2" fmla="*/ 747607 h 1439334"/>
              <a:gd name="connsiteX3" fmla="*/ 788242 w 1539208"/>
              <a:gd name="connsiteY3" fmla="*/ 1025156 h 1439334"/>
              <a:gd name="connsiteX4" fmla="*/ 902894 w 1539208"/>
              <a:gd name="connsiteY4" fmla="*/ 1265748 h 1439334"/>
              <a:gd name="connsiteX5" fmla="*/ 767195 w 1539208"/>
              <a:gd name="connsiteY5" fmla="*/ 1439334 h 1439334"/>
              <a:gd name="connsiteX6" fmla="*/ 81036 w 1539208"/>
              <a:gd name="connsiteY6" fmla="*/ 561600 h 1439334"/>
              <a:gd name="connsiteX7" fmla="*/ 67575 w 1539208"/>
              <a:gd name="connsiteY7" fmla="*/ 545677 h 1439334"/>
              <a:gd name="connsiteX8" fmla="*/ 0 w 1539208"/>
              <a:gd name="connsiteY8" fmla="*/ 349993 h 1439334"/>
              <a:gd name="connsiteX9" fmla="*/ 174448 w 1539208"/>
              <a:gd name="connsiteY9" fmla="*/ 59773 h 1439334"/>
              <a:gd name="connsiteX10" fmla="*/ 1143536 w 1539208"/>
              <a:gd name="connsiteY10" fmla="*/ 1 h 1439334"/>
              <a:gd name="connsiteX11" fmla="*/ 1539208 w 1539208"/>
              <a:gd name="connsiteY11" fmla="*/ 349994 h 1439334"/>
              <a:gd name="connsiteX12" fmla="*/ 1448856 w 1539208"/>
              <a:gd name="connsiteY12" fmla="*/ 572622 h 1439334"/>
              <a:gd name="connsiteX13" fmla="*/ 1431643 w 1539208"/>
              <a:gd name="connsiteY13" fmla="*/ 589374 h 1439334"/>
              <a:gd name="connsiteX14" fmla="*/ 1235728 w 1539208"/>
              <a:gd name="connsiteY14" fmla="*/ 839988 h 1439334"/>
              <a:gd name="connsiteX15" fmla="*/ 1199697 w 1539208"/>
              <a:gd name="connsiteY15" fmla="*/ 787603 h 1439334"/>
              <a:gd name="connsiteX16" fmla="*/ 1091622 w 1539208"/>
              <a:gd name="connsiteY16" fmla="*/ 419697 h 1439334"/>
              <a:gd name="connsiteX17" fmla="*/ 827043 w 1539208"/>
              <a:gd name="connsiteY17" fmla="*/ 142148 h 1439334"/>
              <a:gd name="connsiteX18" fmla="*/ 826780 w 1539208"/>
              <a:gd name="connsiteY18" fmla="*/ 141595 h 1439334"/>
              <a:gd name="connsiteX19" fmla="*/ 838216 w 1539208"/>
              <a:gd name="connsiteY19" fmla="*/ 127366 h 1439334"/>
              <a:gd name="connsiteX20" fmla="*/ 1143536 w 1539208"/>
              <a:gd name="connsiteY20" fmla="*/ 1 h 1439334"/>
              <a:gd name="connsiteX21" fmla="*/ 395672 w 1539208"/>
              <a:gd name="connsiteY21" fmla="*/ 0 h 1439334"/>
              <a:gd name="connsiteX22" fmla="*/ 760251 w 1539208"/>
              <a:gd name="connsiteY22" fmla="*/ 213760 h 1439334"/>
              <a:gd name="connsiteX23" fmla="*/ 769605 w 1539208"/>
              <a:gd name="connsiteY23" fmla="*/ 240413 h 1439334"/>
              <a:gd name="connsiteX24" fmla="*/ 778958 w 1539208"/>
              <a:gd name="connsiteY24" fmla="*/ 213760 h 1439334"/>
              <a:gd name="connsiteX25" fmla="*/ 800576 w 1539208"/>
              <a:gd name="connsiteY25" fmla="*/ 176408 h 1439334"/>
              <a:gd name="connsiteX26" fmla="*/ 820058 w 1539208"/>
              <a:gd name="connsiteY26" fmla="*/ 217109 h 1439334"/>
              <a:gd name="connsiteX27" fmla="*/ 1039585 w 1539208"/>
              <a:gd name="connsiteY27" fmla="*/ 449740 h 1439334"/>
              <a:gd name="connsiteX28" fmla="*/ 1131286 w 1539208"/>
              <a:gd name="connsiteY28" fmla="*/ 756171 h 1439334"/>
              <a:gd name="connsiteX29" fmla="*/ 1210679 w 1539208"/>
              <a:gd name="connsiteY29" fmla="*/ 872030 h 1439334"/>
              <a:gd name="connsiteX30" fmla="*/ 929798 w 1539208"/>
              <a:gd name="connsiteY30" fmla="*/ 1231332 h 1439334"/>
              <a:gd name="connsiteX31" fmla="*/ 795227 w 1539208"/>
              <a:gd name="connsiteY31" fmla="*/ 950194 h 1439334"/>
              <a:gd name="connsiteX32" fmla="*/ 575700 w 1539208"/>
              <a:gd name="connsiteY32" fmla="*/ 717563 h 1439334"/>
              <a:gd name="connsiteX33" fmla="*/ 483999 w 1539208"/>
              <a:gd name="connsiteY33" fmla="*/ 411132 h 1439334"/>
              <a:gd name="connsiteX34" fmla="*/ 226201 w 1539208"/>
              <a:gd name="connsiteY34" fmla="*/ 34925 h 1439334"/>
              <a:gd name="connsiteX35" fmla="*/ 241658 w 1539208"/>
              <a:gd name="connsiteY35" fmla="*/ 27504 h 1439334"/>
              <a:gd name="connsiteX36" fmla="*/ 395672 w 1539208"/>
              <a:gd name="connsiteY36" fmla="*/ 0 h 1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39208" h="1439334">
                <a:moveTo>
                  <a:pt x="190304" y="52160"/>
                </a:moveTo>
                <a:lnTo>
                  <a:pt x="415588" y="379701"/>
                </a:lnTo>
                <a:lnTo>
                  <a:pt x="523663" y="747607"/>
                </a:lnTo>
                <a:lnTo>
                  <a:pt x="788242" y="1025156"/>
                </a:lnTo>
                <a:lnTo>
                  <a:pt x="902894" y="1265748"/>
                </a:lnTo>
                <a:lnTo>
                  <a:pt x="767195" y="1439334"/>
                </a:lnTo>
                <a:lnTo>
                  <a:pt x="81036" y="561600"/>
                </a:lnTo>
                <a:lnTo>
                  <a:pt x="67575" y="545677"/>
                </a:lnTo>
                <a:cubicBezTo>
                  <a:pt x="24911" y="489818"/>
                  <a:pt x="0" y="422479"/>
                  <a:pt x="0" y="349993"/>
                </a:cubicBezTo>
                <a:cubicBezTo>
                  <a:pt x="0" y="229183"/>
                  <a:pt x="69198" y="122670"/>
                  <a:pt x="174448" y="59773"/>
                </a:cubicBezTo>
                <a:close/>
                <a:moveTo>
                  <a:pt x="1143536" y="1"/>
                </a:moveTo>
                <a:cubicBezTo>
                  <a:pt x="1362060" y="1"/>
                  <a:pt x="1539208" y="156698"/>
                  <a:pt x="1539208" y="349994"/>
                </a:cubicBezTo>
                <a:cubicBezTo>
                  <a:pt x="1539208" y="434561"/>
                  <a:pt x="1505301" y="512122"/>
                  <a:pt x="1448856" y="572622"/>
                </a:cubicBezTo>
                <a:lnTo>
                  <a:pt x="1431643" y="589374"/>
                </a:lnTo>
                <a:lnTo>
                  <a:pt x="1235728" y="839988"/>
                </a:lnTo>
                <a:lnTo>
                  <a:pt x="1199697" y="787603"/>
                </a:lnTo>
                <a:lnTo>
                  <a:pt x="1091622" y="419697"/>
                </a:lnTo>
                <a:lnTo>
                  <a:pt x="827043" y="142148"/>
                </a:lnTo>
                <a:lnTo>
                  <a:pt x="826780" y="141595"/>
                </a:lnTo>
                <a:lnTo>
                  <a:pt x="838216" y="127366"/>
                </a:lnTo>
                <a:cubicBezTo>
                  <a:pt x="910788" y="49581"/>
                  <a:pt x="1020616" y="1"/>
                  <a:pt x="1143536" y="1"/>
                </a:cubicBezTo>
                <a:close/>
                <a:moveTo>
                  <a:pt x="395672" y="0"/>
                </a:moveTo>
                <a:cubicBezTo>
                  <a:pt x="559565" y="0"/>
                  <a:pt x="700185" y="88142"/>
                  <a:pt x="760251" y="213760"/>
                </a:cubicBezTo>
                <a:lnTo>
                  <a:pt x="769605" y="240413"/>
                </a:lnTo>
                <a:lnTo>
                  <a:pt x="778958" y="213760"/>
                </a:lnTo>
                <a:lnTo>
                  <a:pt x="800576" y="176408"/>
                </a:lnTo>
                <a:lnTo>
                  <a:pt x="820058" y="217109"/>
                </a:lnTo>
                <a:lnTo>
                  <a:pt x="1039585" y="449740"/>
                </a:lnTo>
                <a:lnTo>
                  <a:pt x="1131286" y="756171"/>
                </a:lnTo>
                <a:lnTo>
                  <a:pt x="1210679" y="872030"/>
                </a:lnTo>
                <a:lnTo>
                  <a:pt x="929798" y="1231332"/>
                </a:lnTo>
                <a:lnTo>
                  <a:pt x="795227" y="950194"/>
                </a:lnTo>
                <a:lnTo>
                  <a:pt x="575700" y="717563"/>
                </a:lnTo>
                <a:lnTo>
                  <a:pt x="483999" y="411132"/>
                </a:lnTo>
                <a:lnTo>
                  <a:pt x="226201" y="34925"/>
                </a:lnTo>
                <a:lnTo>
                  <a:pt x="241658" y="27504"/>
                </a:lnTo>
                <a:cubicBezTo>
                  <a:pt x="288996" y="9794"/>
                  <a:pt x="341041" y="0"/>
                  <a:pt x="395672" y="0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4" name="フリーフォーム: 図形 173">
            <a:extLst>
              <a:ext uri="{FF2B5EF4-FFF2-40B4-BE49-F238E27FC236}">
                <a16:creationId xmlns:a16="http://schemas.microsoft.com/office/drawing/2014/main" id="{639C125C-3E59-4654-B7AF-77A0589DB5B2}"/>
              </a:ext>
            </a:extLst>
          </p:cNvPr>
          <p:cNvSpPr/>
          <p:nvPr/>
        </p:nvSpPr>
        <p:spPr>
          <a:xfrm rot="5400000">
            <a:off x="4225962" y="2792386"/>
            <a:ext cx="1439939" cy="1546764"/>
          </a:xfrm>
          <a:custGeom>
            <a:avLst/>
            <a:gdLst>
              <a:gd name="connsiteX0" fmla="*/ 1 w 1439939"/>
              <a:gd name="connsiteY0" fmla="*/ 1093044 h 1546764"/>
              <a:gd name="connsiteX1" fmla="*/ 50550 w 1439939"/>
              <a:gd name="connsiteY1" fmla="*/ 896338 h 1546764"/>
              <a:gd name="connsiteX2" fmla="*/ 68134 w 1439939"/>
              <a:gd name="connsiteY2" fmla="*/ 869260 h 1546764"/>
              <a:gd name="connsiteX3" fmla="*/ 76910 w 1439939"/>
              <a:gd name="connsiteY3" fmla="*/ 875933 h 1546764"/>
              <a:gd name="connsiteX4" fmla="*/ 230441 w 1439939"/>
              <a:gd name="connsiteY4" fmla="*/ 759191 h 1546764"/>
              <a:gd name="connsiteX5" fmla="*/ 383972 w 1439939"/>
              <a:gd name="connsiteY5" fmla="*/ 875933 h 1546764"/>
              <a:gd name="connsiteX6" fmla="*/ 537503 w 1439939"/>
              <a:gd name="connsiteY6" fmla="*/ 759191 h 1546764"/>
              <a:gd name="connsiteX7" fmla="*/ 691034 w 1439939"/>
              <a:gd name="connsiteY7" fmla="*/ 875933 h 1546764"/>
              <a:gd name="connsiteX8" fmla="*/ 844565 w 1439939"/>
              <a:gd name="connsiteY8" fmla="*/ 759191 h 1546764"/>
              <a:gd name="connsiteX9" fmla="*/ 998095 w 1439939"/>
              <a:gd name="connsiteY9" fmla="*/ 875933 h 1546764"/>
              <a:gd name="connsiteX10" fmla="*/ 1151627 w 1439939"/>
              <a:gd name="connsiteY10" fmla="*/ 759191 h 1546764"/>
              <a:gd name="connsiteX11" fmla="*/ 1305157 w 1439939"/>
              <a:gd name="connsiteY11" fmla="*/ 875933 h 1546764"/>
              <a:gd name="connsiteX12" fmla="*/ 1439250 w 1439939"/>
              <a:gd name="connsiteY12" fmla="*/ 773972 h 1546764"/>
              <a:gd name="connsiteX13" fmla="*/ 1439939 w 1439939"/>
              <a:gd name="connsiteY13" fmla="*/ 775810 h 1546764"/>
              <a:gd name="connsiteX14" fmla="*/ 1408213 w 1439939"/>
              <a:gd name="connsiteY14" fmla="*/ 860401 h 1546764"/>
              <a:gd name="connsiteX15" fmla="*/ 649225 w 1439939"/>
              <a:gd name="connsiteY15" fmla="*/ 1537516 h 1546764"/>
              <a:gd name="connsiteX16" fmla="*/ 545420 w 1439939"/>
              <a:gd name="connsiteY16" fmla="*/ 1546764 h 1546764"/>
              <a:gd name="connsiteX17" fmla="*/ 546266 w 1439939"/>
              <a:gd name="connsiteY17" fmla="*/ 1543761 h 1546764"/>
              <a:gd name="connsiteX18" fmla="*/ 512607 w 1439939"/>
              <a:gd name="connsiteY18" fmla="*/ 1546764 h 1546764"/>
              <a:gd name="connsiteX19" fmla="*/ 1 w 1439939"/>
              <a:gd name="connsiteY19" fmla="*/ 1093044 h 1546764"/>
              <a:gd name="connsiteX20" fmla="*/ 0 w 1439939"/>
              <a:gd name="connsiteY20" fmla="*/ 453720 h 1546764"/>
              <a:gd name="connsiteX21" fmla="*/ 512607 w 1439939"/>
              <a:gd name="connsiteY21" fmla="*/ 0 h 1546764"/>
              <a:gd name="connsiteX22" fmla="*/ 615915 w 1439939"/>
              <a:gd name="connsiteY22" fmla="*/ 9218 h 1546764"/>
              <a:gd name="connsiteX23" fmla="*/ 626245 w 1439939"/>
              <a:gd name="connsiteY23" fmla="*/ 12056 h 1546764"/>
              <a:gd name="connsiteX24" fmla="*/ 649225 w 1439939"/>
              <a:gd name="connsiteY24" fmla="*/ 14104 h 1546764"/>
              <a:gd name="connsiteX25" fmla="*/ 1408212 w 1439939"/>
              <a:gd name="connsiteY25" fmla="*/ 691219 h 1546764"/>
              <a:gd name="connsiteX26" fmla="*/ 1429238 w 1439939"/>
              <a:gd name="connsiteY26" fmla="*/ 747281 h 1546764"/>
              <a:gd name="connsiteX27" fmla="*/ 1305157 w 1439939"/>
              <a:gd name="connsiteY27" fmla="*/ 841631 h 1546764"/>
              <a:gd name="connsiteX28" fmla="*/ 1151627 w 1439939"/>
              <a:gd name="connsiteY28" fmla="*/ 724888 h 1546764"/>
              <a:gd name="connsiteX29" fmla="*/ 998095 w 1439939"/>
              <a:gd name="connsiteY29" fmla="*/ 841631 h 1546764"/>
              <a:gd name="connsiteX30" fmla="*/ 844565 w 1439939"/>
              <a:gd name="connsiteY30" fmla="*/ 724888 h 1546764"/>
              <a:gd name="connsiteX31" fmla="*/ 691034 w 1439939"/>
              <a:gd name="connsiteY31" fmla="*/ 841631 h 1546764"/>
              <a:gd name="connsiteX32" fmla="*/ 537503 w 1439939"/>
              <a:gd name="connsiteY32" fmla="*/ 724888 h 1546764"/>
              <a:gd name="connsiteX33" fmla="*/ 383972 w 1439939"/>
              <a:gd name="connsiteY33" fmla="*/ 841631 h 1546764"/>
              <a:gd name="connsiteX34" fmla="*/ 230441 w 1439939"/>
              <a:gd name="connsiteY34" fmla="*/ 724888 h 1546764"/>
              <a:gd name="connsiteX35" fmla="*/ 106180 w 1439939"/>
              <a:gd name="connsiteY35" fmla="*/ 819375 h 1546764"/>
              <a:gd name="connsiteX36" fmla="*/ 149052 w 1439939"/>
              <a:gd name="connsiteY36" fmla="*/ 773382 h 1546764"/>
              <a:gd name="connsiteX37" fmla="*/ 87546 w 1439939"/>
              <a:gd name="connsiteY37" fmla="*/ 707399 h 1546764"/>
              <a:gd name="connsiteX38" fmla="*/ 0 w 1439939"/>
              <a:gd name="connsiteY38" fmla="*/ 453720 h 15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439939" h="1546764">
                <a:moveTo>
                  <a:pt x="1" y="1093044"/>
                </a:moveTo>
                <a:cubicBezTo>
                  <a:pt x="1" y="1022567"/>
                  <a:pt x="18155" y="955844"/>
                  <a:pt x="50550" y="896338"/>
                </a:cubicBezTo>
                <a:lnTo>
                  <a:pt x="68134" y="869260"/>
                </a:lnTo>
                <a:lnTo>
                  <a:pt x="76910" y="875933"/>
                </a:lnTo>
                <a:lnTo>
                  <a:pt x="230441" y="759191"/>
                </a:lnTo>
                <a:lnTo>
                  <a:pt x="383972" y="875933"/>
                </a:lnTo>
                <a:lnTo>
                  <a:pt x="537503" y="759191"/>
                </a:lnTo>
                <a:lnTo>
                  <a:pt x="691034" y="875933"/>
                </a:lnTo>
                <a:lnTo>
                  <a:pt x="844565" y="759191"/>
                </a:lnTo>
                <a:lnTo>
                  <a:pt x="998095" y="875933"/>
                </a:lnTo>
                <a:lnTo>
                  <a:pt x="1151627" y="759191"/>
                </a:lnTo>
                <a:lnTo>
                  <a:pt x="1305157" y="875933"/>
                </a:lnTo>
                <a:lnTo>
                  <a:pt x="1439250" y="773972"/>
                </a:lnTo>
                <a:lnTo>
                  <a:pt x="1439939" y="775810"/>
                </a:lnTo>
                <a:lnTo>
                  <a:pt x="1408213" y="860401"/>
                </a:lnTo>
                <a:cubicBezTo>
                  <a:pt x="1256126" y="1219971"/>
                  <a:pt x="977572" y="1478501"/>
                  <a:pt x="649225" y="1537516"/>
                </a:cubicBezTo>
                <a:lnTo>
                  <a:pt x="545420" y="1546764"/>
                </a:lnTo>
                <a:lnTo>
                  <a:pt x="546266" y="1543761"/>
                </a:lnTo>
                <a:lnTo>
                  <a:pt x="512607" y="1546764"/>
                </a:lnTo>
                <a:cubicBezTo>
                  <a:pt x="229503" y="1546764"/>
                  <a:pt x="1" y="1343626"/>
                  <a:pt x="1" y="1093044"/>
                </a:cubicBezTo>
                <a:close/>
                <a:moveTo>
                  <a:pt x="0" y="453720"/>
                </a:moveTo>
                <a:cubicBezTo>
                  <a:pt x="0" y="203137"/>
                  <a:pt x="229503" y="0"/>
                  <a:pt x="512607" y="0"/>
                </a:cubicBezTo>
                <a:cubicBezTo>
                  <a:pt x="547995" y="0"/>
                  <a:pt x="582545" y="3174"/>
                  <a:pt x="615915" y="9218"/>
                </a:cubicBezTo>
                <a:lnTo>
                  <a:pt x="626245" y="12056"/>
                </a:lnTo>
                <a:lnTo>
                  <a:pt x="649225" y="14104"/>
                </a:lnTo>
                <a:cubicBezTo>
                  <a:pt x="977572" y="73117"/>
                  <a:pt x="1256126" y="331647"/>
                  <a:pt x="1408212" y="691219"/>
                </a:cubicBezTo>
                <a:lnTo>
                  <a:pt x="1429238" y="747281"/>
                </a:lnTo>
                <a:lnTo>
                  <a:pt x="1305157" y="841631"/>
                </a:lnTo>
                <a:lnTo>
                  <a:pt x="1151627" y="724888"/>
                </a:lnTo>
                <a:lnTo>
                  <a:pt x="998095" y="841631"/>
                </a:lnTo>
                <a:lnTo>
                  <a:pt x="844565" y="724888"/>
                </a:lnTo>
                <a:lnTo>
                  <a:pt x="691034" y="841631"/>
                </a:lnTo>
                <a:lnTo>
                  <a:pt x="537503" y="724888"/>
                </a:lnTo>
                <a:lnTo>
                  <a:pt x="383972" y="841631"/>
                </a:lnTo>
                <a:lnTo>
                  <a:pt x="230441" y="724888"/>
                </a:lnTo>
                <a:lnTo>
                  <a:pt x="106180" y="819375"/>
                </a:lnTo>
                <a:lnTo>
                  <a:pt x="149052" y="773382"/>
                </a:lnTo>
                <a:lnTo>
                  <a:pt x="87546" y="707399"/>
                </a:lnTo>
                <a:cubicBezTo>
                  <a:pt x="32275" y="634985"/>
                  <a:pt x="0" y="547688"/>
                  <a:pt x="0" y="453720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フリーフォーム: 図形 176">
            <a:extLst>
              <a:ext uri="{FF2B5EF4-FFF2-40B4-BE49-F238E27FC236}">
                <a16:creationId xmlns:a16="http://schemas.microsoft.com/office/drawing/2014/main" id="{E34B54BD-8773-4EE1-86E1-A8F41D731DEC}"/>
              </a:ext>
            </a:extLst>
          </p:cNvPr>
          <p:cNvSpPr/>
          <p:nvPr/>
        </p:nvSpPr>
        <p:spPr>
          <a:xfrm rot="5400000">
            <a:off x="6098886" y="2765513"/>
            <a:ext cx="1439939" cy="1600509"/>
          </a:xfrm>
          <a:custGeom>
            <a:avLst/>
            <a:gdLst>
              <a:gd name="connsiteX0" fmla="*/ 49 w 1439939"/>
              <a:gd name="connsiteY0" fmla="*/ 379308 h 1600509"/>
              <a:gd name="connsiteX1" fmla="*/ 1338181 w 1439939"/>
              <a:gd name="connsiteY1" fmla="*/ 656605 h 1600509"/>
              <a:gd name="connsiteX2" fmla="*/ 1414802 w 1439939"/>
              <a:gd name="connsiteY2" fmla="*/ 764769 h 1600509"/>
              <a:gd name="connsiteX3" fmla="*/ 1274359 w 1439939"/>
              <a:gd name="connsiteY3" fmla="*/ 830867 h 1600509"/>
              <a:gd name="connsiteX4" fmla="*/ 1107811 w 1439939"/>
              <a:gd name="connsiteY4" fmla="*/ 752483 h 1600509"/>
              <a:gd name="connsiteX5" fmla="*/ 941262 w 1439939"/>
              <a:gd name="connsiteY5" fmla="*/ 830867 h 1600509"/>
              <a:gd name="connsiteX6" fmla="*/ 774715 w 1439939"/>
              <a:gd name="connsiteY6" fmla="*/ 752483 h 1600509"/>
              <a:gd name="connsiteX7" fmla="*/ 608166 w 1439939"/>
              <a:gd name="connsiteY7" fmla="*/ 830867 h 1600509"/>
              <a:gd name="connsiteX8" fmla="*/ 441618 w 1439939"/>
              <a:gd name="connsiteY8" fmla="*/ 752483 h 1600509"/>
              <a:gd name="connsiteX9" fmla="*/ 343210 w 1439939"/>
              <a:gd name="connsiteY9" fmla="*/ 798799 h 1600509"/>
              <a:gd name="connsiteX10" fmla="*/ 271645 w 1439939"/>
              <a:gd name="connsiteY10" fmla="*/ 766526 h 1600509"/>
              <a:gd name="connsiteX11" fmla="*/ 49 w 1439939"/>
              <a:gd name="connsiteY11" fmla="*/ 379308 h 1600509"/>
              <a:gd name="connsiteX12" fmla="*/ 48 w 1439939"/>
              <a:gd name="connsiteY12" fmla="*/ 1221200 h 1600509"/>
              <a:gd name="connsiteX13" fmla="*/ 191758 w 1439939"/>
              <a:gd name="connsiteY13" fmla="*/ 882971 h 1600509"/>
              <a:gd name="connsiteX14" fmla="*/ 254162 w 1439939"/>
              <a:gd name="connsiteY14" fmla="*/ 844058 h 1600509"/>
              <a:gd name="connsiteX15" fmla="*/ 275069 w 1439939"/>
              <a:gd name="connsiteY15" fmla="*/ 853897 h 1600509"/>
              <a:gd name="connsiteX16" fmla="*/ 441617 w 1439939"/>
              <a:gd name="connsiteY16" fmla="*/ 775514 h 1600509"/>
              <a:gd name="connsiteX17" fmla="*/ 608165 w 1439939"/>
              <a:gd name="connsiteY17" fmla="*/ 853897 h 1600509"/>
              <a:gd name="connsiteX18" fmla="*/ 774714 w 1439939"/>
              <a:gd name="connsiteY18" fmla="*/ 775514 h 1600509"/>
              <a:gd name="connsiteX19" fmla="*/ 941261 w 1439939"/>
              <a:gd name="connsiteY19" fmla="*/ 853897 h 1600509"/>
              <a:gd name="connsiteX20" fmla="*/ 1107810 w 1439939"/>
              <a:gd name="connsiteY20" fmla="*/ 775514 h 1600509"/>
              <a:gd name="connsiteX21" fmla="*/ 1274358 w 1439939"/>
              <a:gd name="connsiteY21" fmla="*/ 853897 h 1600509"/>
              <a:gd name="connsiteX22" fmla="*/ 1427037 w 1439939"/>
              <a:gd name="connsiteY22" fmla="*/ 782041 h 1600509"/>
              <a:gd name="connsiteX23" fmla="*/ 1439939 w 1439939"/>
              <a:gd name="connsiteY23" fmla="*/ 800254 h 1600509"/>
              <a:gd name="connsiteX24" fmla="*/ 48 w 1439939"/>
              <a:gd name="connsiteY24" fmla="*/ 1221200 h 160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39939" h="1600509">
                <a:moveTo>
                  <a:pt x="49" y="379308"/>
                </a:moveTo>
                <a:cubicBezTo>
                  <a:pt x="-6151" y="-8890"/>
                  <a:pt x="597820" y="-335970"/>
                  <a:pt x="1338181" y="656605"/>
                </a:cubicBezTo>
                <a:lnTo>
                  <a:pt x="1414802" y="764769"/>
                </a:lnTo>
                <a:lnTo>
                  <a:pt x="1274359" y="830867"/>
                </a:lnTo>
                <a:lnTo>
                  <a:pt x="1107811" y="752483"/>
                </a:lnTo>
                <a:lnTo>
                  <a:pt x="941262" y="830867"/>
                </a:lnTo>
                <a:lnTo>
                  <a:pt x="774715" y="752483"/>
                </a:lnTo>
                <a:lnTo>
                  <a:pt x="608166" y="830867"/>
                </a:lnTo>
                <a:lnTo>
                  <a:pt x="441618" y="752483"/>
                </a:lnTo>
                <a:lnTo>
                  <a:pt x="343210" y="798799"/>
                </a:lnTo>
                <a:lnTo>
                  <a:pt x="271645" y="766526"/>
                </a:lnTo>
                <a:cubicBezTo>
                  <a:pt x="85242" y="669716"/>
                  <a:pt x="2304" y="520471"/>
                  <a:pt x="49" y="379308"/>
                </a:cubicBezTo>
                <a:close/>
                <a:moveTo>
                  <a:pt x="48" y="1221200"/>
                </a:moveTo>
                <a:cubicBezTo>
                  <a:pt x="1950" y="1102093"/>
                  <a:pt x="61292" y="977234"/>
                  <a:pt x="191758" y="882971"/>
                </a:cubicBezTo>
                <a:lnTo>
                  <a:pt x="254162" y="844058"/>
                </a:lnTo>
                <a:lnTo>
                  <a:pt x="275069" y="853897"/>
                </a:lnTo>
                <a:lnTo>
                  <a:pt x="441617" y="775514"/>
                </a:lnTo>
                <a:lnTo>
                  <a:pt x="608165" y="853897"/>
                </a:lnTo>
                <a:lnTo>
                  <a:pt x="774714" y="775514"/>
                </a:lnTo>
                <a:lnTo>
                  <a:pt x="941261" y="853897"/>
                </a:lnTo>
                <a:lnTo>
                  <a:pt x="1107810" y="775514"/>
                </a:lnTo>
                <a:lnTo>
                  <a:pt x="1274358" y="853897"/>
                </a:lnTo>
                <a:lnTo>
                  <a:pt x="1427037" y="782041"/>
                </a:lnTo>
                <a:lnTo>
                  <a:pt x="1439939" y="800254"/>
                </a:lnTo>
                <a:cubicBezTo>
                  <a:pt x="653986" y="1966087"/>
                  <a:pt x="-6433" y="1627044"/>
                  <a:pt x="48" y="1221200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フリーフォーム: 図形 179">
            <a:extLst>
              <a:ext uri="{FF2B5EF4-FFF2-40B4-BE49-F238E27FC236}">
                <a16:creationId xmlns:a16="http://schemas.microsoft.com/office/drawing/2014/main" id="{487BB135-BC6D-43D4-8E7D-B4A14B41322A}"/>
              </a:ext>
            </a:extLst>
          </p:cNvPr>
          <p:cNvSpPr/>
          <p:nvPr/>
        </p:nvSpPr>
        <p:spPr>
          <a:xfrm rot="5400000">
            <a:off x="486179" y="2805126"/>
            <a:ext cx="1439335" cy="1539209"/>
          </a:xfrm>
          <a:custGeom>
            <a:avLst/>
            <a:gdLst>
              <a:gd name="connsiteX0" fmla="*/ 1 w 1439335"/>
              <a:gd name="connsiteY0" fmla="*/ 1143537 h 1539209"/>
              <a:gd name="connsiteX1" fmla="*/ 213761 w 1439335"/>
              <a:gd name="connsiteY1" fmla="*/ 778958 h 1539209"/>
              <a:gd name="connsiteX2" fmla="*/ 240414 w 1439335"/>
              <a:gd name="connsiteY2" fmla="*/ 769604 h 1539209"/>
              <a:gd name="connsiteX3" fmla="*/ 213761 w 1439335"/>
              <a:gd name="connsiteY3" fmla="*/ 760251 h 1539209"/>
              <a:gd name="connsiteX4" fmla="*/ 172088 w 1439335"/>
              <a:gd name="connsiteY4" fmla="*/ 736133 h 1539209"/>
              <a:gd name="connsiteX5" fmla="*/ 221177 w 1439335"/>
              <a:gd name="connsiteY5" fmla="*/ 698807 h 1539209"/>
              <a:gd name="connsiteX6" fmla="*/ 374708 w 1439335"/>
              <a:gd name="connsiteY6" fmla="*/ 815549 h 1539209"/>
              <a:gd name="connsiteX7" fmla="*/ 528239 w 1439335"/>
              <a:gd name="connsiteY7" fmla="*/ 698807 h 1539209"/>
              <a:gd name="connsiteX8" fmla="*/ 681770 w 1439335"/>
              <a:gd name="connsiteY8" fmla="*/ 815549 h 1539209"/>
              <a:gd name="connsiteX9" fmla="*/ 835301 w 1439335"/>
              <a:gd name="connsiteY9" fmla="*/ 698807 h 1539209"/>
              <a:gd name="connsiteX10" fmla="*/ 988831 w 1439335"/>
              <a:gd name="connsiteY10" fmla="*/ 815549 h 1539209"/>
              <a:gd name="connsiteX11" fmla="*/ 1142363 w 1439335"/>
              <a:gd name="connsiteY11" fmla="*/ 698807 h 1539209"/>
              <a:gd name="connsiteX12" fmla="*/ 1295893 w 1439335"/>
              <a:gd name="connsiteY12" fmla="*/ 815549 h 1539209"/>
              <a:gd name="connsiteX13" fmla="*/ 1396838 w 1439335"/>
              <a:gd name="connsiteY13" fmla="*/ 738792 h 1539209"/>
              <a:gd name="connsiteX14" fmla="*/ 1439335 w 1439335"/>
              <a:gd name="connsiteY14" fmla="*/ 772014 h 1539209"/>
              <a:gd name="connsiteX15" fmla="*/ 561601 w 1439335"/>
              <a:gd name="connsiteY15" fmla="*/ 1458173 h 1539209"/>
              <a:gd name="connsiteX16" fmla="*/ 545678 w 1439335"/>
              <a:gd name="connsiteY16" fmla="*/ 1471634 h 1539209"/>
              <a:gd name="connsiteX17" fmla="*/ 349994 w 1439335"/>
              <a:gd name="connsiteY17" fmla="*/ 1539209 h 1539209"/>
              <a:gd name="connsiteX18" fmla="*/ 1 w 1439335"/>
              <a:gd name="connsiteY18" fmla="*/ 1143537 h 1539209"/>
              <a:gd name="connsiteX19" fmla="*/ 0 w 1439335"/>
              <a:gd name="connsiteY19" fmla="*/ 395672 h 1539209"/>
              <a:gd name="connsiteX20" fmla="*/ 349994 w 1439335"/>
              <a:gd name="connsiteY20" fmla="*/ 0 h 1539209"/>
              <a:gd name="connsiteX21" fmla="*/ 572622 w 1439335"/>
              <a:gd name="connsiteY21" fmla="*/ 90352 h 1539209"/>
              <a:gd name="connsiteX22" fmla="*/ 589374 w 1439335"/>
              <a:gd name="connsiteY22" fmla="*/ 107565 h 1539209"/>
              <a:gd name="connsiteX23" fmla="*/ 1374594 w 1439335"/>
              <a:gd name="connsiteY23" fmla="*/ 721404 h 1539209"/>
              <a:gd name="connsiteX24" fmla="*/ 1295893 w 1439335"/>
              <a:gd name="connsiteY24" fmla="*/ 781247 h 1539209"/>
              <a:gd name="connsiteX25" fmla="*/ 1142363 w 1439335"/>
              <a:gd name="connsiteY25" fmla="*/ 664504 h 1539209"/>
              <a:gd name="connsiteX26" fmla="*/ 988831 w 1439335"/>
              <a:gd name="connsiteY26" fmla="*/ 781247 h 1539209"/>
              <a:gd name="connsiteX27" fmla="*/ 835301 w 1439335"/>
              <a:gd name="connsiteY27" fmla="*/ 664504 h 1539209"/>
              <a:gd name="connsiteX28" fmla="*/ 681770 w 1439335"/>
              <a:gd name="connsiteY28" fmla="*/ 781247 h 1539209"/>
              <a:gd name="connsiteX29" fmla="*/ 528239 w 1439335"/>
              <a:gd name="connsiteY29" fmla="*/ 664504 h 1539209"/>
              <a:gd name="connsiteX30" fmla="*/ 374708 w 1439335"/>
              <a:gd name="connsiteY30" fmla="*/ 781247 h 1539209"/>
              <a:gd name="connsiteX31" fmla="*/ 221177 w 1439335"/>
              <a:gd name="connsiteY31" fmla="*/ 664504 h 1539209"/>
              <a:gd name="connsiteX32" fmla="*/ 149643 w 1439335"/>
              <a:gd name="connsiteY32" fmla="*/ 718898 h 1539209"/>
              <a:gd name="connsiteX33" fmla="*/ 127366 w 1439335"/>
              <a:gd name="connsiteY33" fmla="*/ 700993 h 1539209"/>
              <a:gd name="connsiteX34" fmla="*/ 0 w 1439335"/>
              <a:gd name="connsiteY34" fmla="*/ 395672 h 1539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39335" h="1539209">
                <a:moveTo>
                  <a:pt x="1" y="1143537"/>
                </a:moveTo>
                <a:cubicBezTo>
                  <a:pt x="1" y="979644"/>
                  <a:pt x="88143" y="839024"/>
                  <a:pt x="213761" y="778958"/>
                </a:cubicBezTo>
                <a:lnTo>
                  <a:pt x="240414" y="769604"/>
                </a:lnTo>
                <a:lnTo>
                  <a:pt x="213761" y="760251"/>
                </a:lnTo>
                <a:lnTo>
                  <a:pt x="172088" y="736133"/>
                </a:lnTo>
                <a:lnTo>
                  <a:pt x="221177" y="698807"/>
                </a:lnTo>
                <a:lnTo>
                  <a:pt x="374708" y="815549"/>
                </a:lnTo>
                <a:lnTo>
                  <a:pt x="528239" y="698807"/>
                </a:lnTo>
                <a:lnTo>
                  <a:pt x="681770" y="815549"/>
                </a:lnTo>
                <a:lnTo>
                  <a:pt x="835301" y="698807"/>
                </a:lnTo>
                <a:lnTo>
                  <a:pt x="988831" y="815549"/>
                </a:lnTo>
                <a:lnTo>
                  <a:pt x="1142363" y="698807"/>
                </a:lnTo>
                <a:lnTo>
                  <a:pt x="1295893" y="815549"/>
                </a:lnTo>
                <a:lnTo>
                  <a:pt x="1396838" y="738792"/>
                </a:lnTo>
                <a:lnTo>
                  <a:pt x="1439335" y="772014"/>
                </a:lnTo>
                <a:lnTo>
                  <a:pt x="561601" y="1458173"/>
                </a:lnTo>
                <a:lnTo>
                  <a:pt x="545678" y="1471634"/>
                </a:lnTo>
                <a:cubicBezTo>
                  <a:pt x="489819" y="1514298"/>
                  <a:pt x="422480" y="1539209"/>
                  <a:pt x="349994" y="1539209"/>
                </a:cubicBezTo>
                <a:cubicBezTo>
                  <a:pt x="156698" y="1539209"/>
                  <a:pt x="1" y="1362061"/>
                  <a:pt x="1" y="1143537"/>
                </a:cubicBezTo>
                <a:close/>
                <a:moveTo>
                  <a:pt x="0" y="395672"/>
                </a:moveTo>
                <a:cubicBezTo>
                  <a:pt x="0" y="177148"/>
                  <a:pt x="156698" y="0"/>
                  <a:pt x="349994" y="0"/>
                </a:cubicBezTo>
                <a:cubicBezTo>
                  <a:pt x="434561" y="0"/>
                  <a:pt x="512122" y="33907"/>
                  <a:pt x="572622" y="90352"/>
                </a:cubicBezTo>
                <a:lnTo>
                  <a:pt x="589374" y="107565"/>
                </a:lnTo>
                <a:lnTo>
                  <a:pt x="1374594" y="721404"/>
                </a:lnTo>
                <a:lnTo>
                  <a:pt x="1295893" y="781247"/>
                </a:lnTo>
                <a:lnTo>
                  <a:pt x="1142363" y="664504"/>
                </a:lnTo>
                <a:lnTo>
                  <a:pt x="988831" y="781247"/>
                </a:lnTo>
                <a:lnTo>
                  <a:pt x="835301" y="664504"/>
                </a:lnTo>
                <a:lnTo>
                  <a:pt x="681770" y="781247"/>
                </a:lnTo>
                <a:lnTo>
                  <a:pt x="528239" y="664504"/>
                </a:lnTo>
                <a:lnTo>
                  <a:pt x="374708" y="781247"/>
                </a:lnTo>
                <a:lnTo>
                  <a:pt x="221177" y="664504"/>
                </a:lnTo>
                <a:lnTo>
                  <a:pt x="149643" y="718898"/>
                </a:lnTo>
                <a:lnTo>
                  <a:pt x="127366" y="700993"/>
                </a:lnTo>
                <a:cubicBezTo>
                  <a:pt x="49581" y="628420"/>
                  <a:pt x="0" y="518592"/>
                  <a:pt x="0" y="395672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フリーフォーム: 図形 182">
            <a:extLst>
              <a:ext uri="{FF2B5EF4-FFF2-40B4-BE49-F238E27FC236}">
                <a16:creationId xmlns:a16="http://schemas.microsoft.com/office/drawing/2014/main" id="{609FC1F8-4AF5-4633-AA5D-26B79EFCD187}"/>
              </a:ext>
            </a:extLst>
          </p:cNvPr>
          <p:cNvSpPr/>
          <p:nvPr/>
        </p:nvSpPr>
        <p:spPr>
          <a:xfrm rot="5400000">
            <a:off x="2360407" y="2781546"/>
            <a:ext cx="1439335" cy="1586369"/>
          </a:xfrm>
          <a:custGeom>
            <a:avLst/>
            <a:gdLst>
              <a:gd name="connsiteX0" fmla="*/ 5 w 1439335"/>
              <a:gd name="connsiteY0" fmla="*/ 353671 h 1586369"/>
              <a:gd name="connsiteX1" fmla="*/ 8001 w 1439335"/>
              <a:gd name="connsiteY1" fmla="*/ 272813 h 1586369"/>
              <a:gd name="connsiteX2" fmla="*/ 485312 w 1439335"/>
              <a:gd name="connsiteY2" fmla="*/ 24166 h 1586369"/>
              <a:gd name="connsiteX3" fmla="*/ 563814 w 1439335"/>
              <a:gd name="connsiteY3" fmla="*/ 59964 h 1586369"/>
              <a:gd name="connsiteX4" fmla="*/ 573165 w 1439335"/>
              <a:gd name="connsiteY4" fmla="*/ 66455 h 1586369"/>
              <a:gd name="connsiteX5" fmla="*/ 573165 w 1439335"/>
              <a:gd name="connsiteY5" fmla="*/ 65519 h 1586369"/>
              <a:gd name="connsiteX6" fmla="*/ 579582 w 1439335"/>
              <a:gd name="connsiteY6" fmla="*/ 70910 h 1586369"/>
              <a:gd name="connsiteX7" fmla="*/ 633792 w 1439335"/>
              <a:gd name="connsiteY7" fmla="*/ 108543 h 1586369"/>
              <a:gd name="connsiteX8" fmla="*/ 688561 w 1439335"/>
              <a:gd name="connsiteY8" fmla="*/ 162463 h 1586369"/>
              <a:gd name="connsiteX9" fmla="*/ 1308585 w 1439335"/>
              <a:gd name="connsiteY9" fmla="*/ 734647 h 1586369"/>
              <a:gd name="connsiteX10" fmla="*/ 1351335 w 1439335"/>
              <a:gd name="connsiteY10" fmla="*/ 753786 h 1586369"/>
              <a:gd name="connsiteX11" fmla="*/ 1265094 w 1439335"/>
              <a:gd name="connsiteY11" fmla="*/ 794374 h 1586369"/>
              <a:gd name="connsiteX12" fmla="*/ 1098546 w 1439335"/>
              <a:gd name="connsiteY12" fmla="*/ 715991 h 1586369"/>
              <a:gd name="connsiteX13" fmla="*/ 931997 w 1439335"/>
              <a:gd name="connsiteY13" fmla="*/ 794374 h 1586369"/>
              <a:gd name="connsiteX14" fmla="*/ 765450 w 1439335"/>
              <a:gd name="connsiteY14" fmla="*/ 715990 h 1586369"/>
              <a:gd name="connsiteX15" fmla="*/ 598901 w 1439335"/>
              <a:gd name="connsiteY15" fmla="*/ 794374 h 1586369"/>
              <a:gd name="connsiteX16" fmla="*/ 432353 w 1439335"/>
              <a:gd name="connsiteY16" fmla="*/ 715990 h 1586369"/>
              <a:gd name="connsiteX17" fmla="*/ 290200 w 1439335"/>
              <a:gd name="connsiteY17" fmla="*/ 782893 h 1586369"/>
              <a:gd name="connsiteX18" fmla="*/ 256677 w 1439335"/>
              <a:gd name="connsiteY18" fmla="*/ 768063 h 1586369"/>
              <a:gd name="connsiteX19" fmla="*/ 5 w 1439335"/>
              <a:gd name="connsiteY19" fmla="*/ 353671 h 1586369"/>
              <a:gd name="connsiteX20" fmla="*/ 4 w 1439335"/>
              <a:gd name="connsiteY20" fmla="*/ 1232698 h 1586369"/>
              <a:gd name="connsiteX21" fmla="*/ 247304 w 1439335"/>
              <a:gd name="connsiteY21" fmla="*/ 823523 h 1586369"/>
              <a:gd name="connsiteX22" fmla="*/ 263303 w 1439335"/>
              <a:gd name="connsiteY22" fmla="*/ 816227 h 1586369"/>
              <a:gd name="connsiteX23" fmla="*/ 265804 w 1439335"/>
              <a:gd name="connsiteY23" fmla="*/ 817404 h 1586369"/>
              <a:gd name="connsiteX24" fmla="*/ 432352 w 1439335"/>
              <a:gd name="connsiteY24" fmla="*/ 739021 h 1586369"/>
              <a:gd name="connsiteX25" fmla="*/ 598900 w 1439335"/>
              <a:gd name="connsiteY25" fmla="*/ 817404 h 1586369"/>
              <a:gd name="connsiteX26" fmla="*/ 765449 w 1439335"/>
              <a:gd name="connsiteY26" fmla="*/ 739021 h 1586369"/>
              <a:gd name="connsiteX27" fmla="*/ 931996 w 1439335"/>
              <a:gd name="connsiteY27" fmla="*/ 817404 h 1586369"/>
              <a:gd name="connsiteX28" fmla="*/ 1098545 w 1439335"/>
              <a:gd name="connsiteY28" fmla="*/ 739021 h 1586369"/>
              <a:gd name="connsiteX29" fmla="*/ 1265093 w 1439335"/>
              <a:gd name="connsiteY29" fmla="*/ 817404 h 1586369"/>
              <a:gd name="connsiteX30" fmla="*/ 1376413 w 1439335"/>
              <a:gd name="connsiteY30" fmla="*/ 765013 h 1586369"/>
              <a:gd name="connsiteX31" fmla="*/ 1439335 w 1439335"/>
              <a:gd name="connsiteY31" fmla="*/ 793184 h 1586369"/>
              <a:gd name="connsiteX32" fmla="*/ 688566 w 1439335"/>
              <a:gd name="connsiteY32" fmla="*/ 1423899 h 1586369"/>
              <a:gd name="connsiteX33" fmla="*/ 633791 w 1439335"/>
              <a:gd name="connsiteY33" fmla="*/ 1477826 h 1586369"/>
              <a:gd name="connsiteX34" fmla="*/ 579575 w 1439335"/>
              <a:gd name="connsiteY34" fmla="*/ 1515462 h 1586369"/>
              <a:gd name="connsiteX35" fmla="*/ 573164 w 1439335"/>
              <a:gd name="connsiteY35" fmla="*/ 1520848 h 1586369"/>
              <a:gd name="connsiteX36" fmla="*/ 573164 w 1439335"/>
              <a:gd name="connsiteY36" fmla="*/ 1519913 h 1586369"/>
              <a:gd name="connsiteX37" fmla="*/ 563813 w 1439335"/>
              <a:gd name="connsiteY37" fmla="*/ 1526405 h 1586369"/>
              <a:gd name="connsiteX38" fmla="*/ 485311 w 1439335"/>
              <a:gd name="connsiteY38" fmla="*/ 1562203 h 1586369"/>
              <a:gd name="connsiteX39" fmla="*/ 8000 w 1439335"/>
              <a:gd name="connsiteY39" fmla="*/ 1313556 h 1586369"/>
              <a:gd name="connsiteX40" fmla="*/ 4 w 1439335"/>
              <a:gd name="connsiteY40" fmla="*/ 1232698 h 158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439335" h="1586369">
                <a:moveTo>
                  <a:pt x="5" y="353671"/>
                </a:moveTo>
                <a:cubicBezTo>
                  <a:pt x="-100" y="326616"/>
                  <a:pt x="2495" y="299546"/>
                  <a:pt x="8001" y="272813"/>
                </a:cubicBezTo>
                <a:cubicBezTo>
                  <a:pt x="52048" y="58946"/>
                  <a:pt x="265747" y="-52377"/>
                  <a:pt x="485312" y="24166"/>
                </a:cubicBezTo>
                <a:cubicBezTo>
                  <a:pt x="512758" y="33734"/>
                  <a:pt x="538996" y="45784"/>
                  <a:pt x="563814" y="59964"/>
                </a:cubicBezTo>
                <a:lnTo>
                  <a:pt x="573165" y="66455"/>
                </a:lnTo>
                <a:lnTo>
                  <a:pt x="573165" y="65519"/>
                </a:lnTo>
                <a:lnTo>
                  <a:pt x="579582" y="70910"/>
                </a:lnTo>
                <a:lnTo>
                  <a:pt x="633792" y="108543"/>
                </a:lnTo>
                <a:lnTo>
                  <a:pt x="688561" y="162463"/>
                </a:lnTo>
                <a:cubicBezTo>
                  <a:pt x="907538" y="346423"/>
                  <a:pt x="1028102" y="584523"/>
                  <a:pt x="1308585" y="734647"/>
                </a:cubicBezTo>
                <a:lnTo>
                  <a:pt x="1351335" y="753786"/>
                </a:lnTo>
                <a:lnTo>
                  <a:pt x="1265094" y="794374"/>
                </a:lnTo>
                <a:lnTo>
                  <a:pt x="1098546" y="715991"/>
                </a:lnTo>
                <a:lnTo>
                  <a:pt x="931997" y="794374"/>
                </a:lnTo>
                <a:lnTo>
                  <a:pt x="765450" y="715990"/>
                </a:lnTo>
                <a:lnTo>
                  <a:pt x="598901" y="794374"/>
                </a:lnTo>
                <a:lnTo>
                  <a:pt x="432353" y="715990"/>
                </a:lnTo>
                <a:lnTo>
                  <a:pt x="290200" y="782893"/>
                </a:lnTo>
                <a:lnTo>
                  <a:pt x="256677" y="768063"/>
                </a:lnTo>
                <a:cubicBezTo>
                  <a:pt x="102514" y="684503"/>
                  <a:pt x="643" y="519380"/>
                  <a:pt x="5" y="353671"/>
                </a:cubicBezTo>
                <a:close/>
                <a:moveTo>
                  <a:pt x="4" y="1232698"/>
                </a:moveTo>
                <a:cubicBezTo>
                  <a:pt x="629" y="1070370"/>
                  <a:pt x="98398" y="908606"/>
                  <a:pt x="247304" y="823523"/>
                </a:cubicBezTo>
                <a:lnTo>
                  <a:pt x="263303" y="816227"/>
                </a:lnTo>
                <a:lnTo>
                  <a:pt x="265804" y="817404"/>
                </a:lnTo>
                <a:lnTo>
                  <a:pt x="432352" y="739021"/>
                </a:lnTo>
                <a:lnTo>
                  <a:pt x="598900" y="817404"/>
                </a:lnTo>
                <a:lnTo>
                  <a:pt x="765449" y="739021"/>
                </a:lnTo>
                <a:lnTo>
                  <a:pt x="931996" y="817404"/>
                </a:lnTo>
                <a:lnTo>
                  <a:pt x="1098545" y="739021"/>
                </a:lnTo>
                <a:lnTo>
                  <a:pt x="1265093" y="817404"/>
                </a:lnTo>
                <a:lnTo>
                  <a:pt x="1376413" y="765013"/>
                </a:lnTo>
                <a:lnTo>
                  <a:pt x="1439335" y="793184"/>
                </a:lnTo>
                <a:cubicBezTo>
                  <a:pt x="1066663" y="919856"/>
                  <a:pt x="938822" y="1213661"/>
                  <a:pt x="688566" y="1423899"/>
                </a:cubicBezTo>
                <a:lnTo>
                  <a:pt x="633791" y="1477826"/>
                </a:lnTo>
                <a:lnTo>
                  <a:pt x="579575" y="1515462"/>
                </a:lnTo>
                <a:lnTo>
                  <a:pt x="573164" y="1520848"/>
                </a:lnTo>
                <a:lnTo>
                  <a:pt x="573164" y="1519913"/>
                </a:lnTo>
                <a:lnTo>
                  <a:pt x="563813" y="1526405"/>
                </a:lnTo>
                <a:cubicBezTo>
                  <a:pt x="538995" y="1540585"/>
                  <a:pt x="512757" y="1552635"/>
                  <a:pt x="485311" y="1562203"/>
                </a:cubicBezTo>
                <a:cubicBezTo>
                  <a:pt x="265746" y="1638746"/>
                  <a:pt x="52046" y="1527422"/>
                  <a:pt x="8000" y="1313556"/>
                </a:cubicBezTo>
                <a:cubicBezTo>
                  <a:pt x="2494" y="1286823"/>
                  <a:pt x="-100" y="1259753"/>
                  <a:pt x="4" y="1232698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フリーフォーム: 図形 185">
            <a:extLst>
              <a:ext uri="{FF2B5EF4-FFF2-40B4-BE49-F238E27FC236}">
                <a16:creationId xmlns:a16="http://schemas.microsoft.com/office/drawing/2014/main" id="{562B7FFD-ED6B-4B10-89AA-72CCACFF97A5}"/>
              </a:ext>
            </a:extLst>
          </p:cNvPr>
          <p:cNvSpPr/>
          <p:nvPr/>
        </p:nvSpPr>
        <p:spPr>
          <a:xfrm rot="5400000">
            <a:off x="8009681" y="2789779"/>
            <a:ext cx="1368805" cy="1589947"/>
          </a:xfrm>
          <a:custGeom>
            <a:avLst/>
            <a:gdLst>
              <a:gd name="connsiteX0" fmla="*/ 2852 w 1368805"/>
              <a:gd name="connsiteY0" fmla="*/ 316183 h 1589947"/>
              <a:gd name="connsiteX1" fmla="*/ 32575 w 1368805"/>
              <a:gd name="connsiteY1" fmla="*/ 145372 h 1589947"/>
              <a:gd name="connsiteX2" fmla="*/ 894076 w 1368805"/>
              <a:gd name="connsiteY2" fmla="*/ 161909 h 1589947"/>
              <a:gd name="connsiteX3" fmla="*/ 1352492 w 1368805"/>
              <a:gd name="connsiteY3" fmla="*/ 660383 h 1589947"/>
              <a:gd name="connsiteX4" fmla="*/ 1364224 w 1368805"/>
              <a:gd name="connsiteY4" fmla="*/ 712106 h 1589947"/>
              <a:gd name="connsiteX5" fmla="*/ 1250606 w 1368805"/>
              <a:gd name="connsiteY5" fmla="*/ 798499 h 1589947"/>
              <a:gd name="connsiteX6" fmla="*/ 1097076 w 1368805"/>
              <a:gd name="connsiteY6" fmla="*/ 681757 h 1589947"/>
              <a:gd name="connsiteX7" fmla="*/ 943544 w 1368805"/>
              <a:gd name="connsiteY7" fmla="*/ 798499 h 1589947"/>
              <a:gd name="connsiteX8" fmla="*/ 790014 w 1368805"/>
              <a:gd name="connsiteY8" fmla="*/ 681757 h 1589947"/>
              <a:gd name="connsiteX9" fmla="*/ 636483 w 1368805"/>
              <a:gd name="connsiteY9" fmla="*/ 798499 h 1589947"/>
              <a:gd name="connsiteX10" fmla="*/ 482952 w 1368805"/>
              <a:gd name="connsiteY10" fmla="*/ 681757 h 1589947"/>
              <a:gd name="connsiteX11" fmla="*/ 337827 w 1368805"/>
              <a:gd name="connsiteY11" fmla="*/ 792108 h 1589947"/>
              <a:gd name="connsiteX12" fmla="*/ 292688 w 1368805"/>
              <a:gd name="connsiteY12" fmla="*/ 757624 h 1589947"/>
              <a:gd name="connsiteX13" fmla="*/ 2852 w 1368805"/>
              <a:gd name="connsiteY13" fmla="*/ 316183 h 1589947"/>
              <a:gd name="connsiteX14" fmla="*/ 2851 w 1368805"/>
              <a:gd name="connsiteY14" fmla="*/ 1273765 h 1589947"/>
              <a:gd name="connsiteX15" fmla="*/ 239671 w 1368805"/>
              <a:gd name="connsiteY15" fmla="*/ 879315 h 1589947"/>
              <a:gd name="connsiteX16" fmla="*/ 311614 w 1368805"/>
              <a:gd name="connsiteY16" fmla="*/ 819261 h 1589947"/>
              <a:gd name="connsiteX17" fmla="*/ 329422 w 1368805"/>
              <a:gd name="connsiteY17" fmla="*/ 832801 h 1589947"/>
              <a:gd name="connsiteX18" fmla="*/ 482953 w 1368805"/>
              <a:gd name="connsiteY18" fmla="*/ 716059 h 1589947"/>
              <a:gd name="connsiteX19" fmla="*/ 636484 w 1368805"/>
              <a:gd name="connsiteY19" fmla="*/ 832801 h 1589947"/>
              <a:gd name="connsiteX20" fmla="*/ 790015 w 1368805"/>
              <a:gd name="connsiteY20" fmla="*/ 716059 h 1589947"/>
              <a:gd name="connsiteX21" fmla="*/ 943545 w 1368805"/>
              <a:gd name="connsiteY21" fmla="*/ 832801 h 1589947"/>
              <a:gd name="connsiteX22" fmla="*/ 1097077 w 1368805"/>
              <a:gd name="connsiteY22" fmla="*/ 716059 h 1589947"/>
              <a:gd name="connsiteX23" fmla="*/ 1250607 w 1368805"/>
              <a:gd name="connsiteY23" fmla="*/ 832801 h 1589947"/>
              <a:gd name="connsiteX24" fmla="*/ 1368685 w 1368805"/>
              <a:gd name="connsiteY24" fmla="*/ 743017 h 1589947"/>
              <a:gd name="connsiteX25" fmla="*/ 1368093 w 1368805"/>
              <a:gd name="connsiteY25" fmla="*/ 795067 h 1589947"/>
              <a:gd name="connsiteX26" fmla="*/ 1368805 w 1368805"/>
              <a:gd name="connsiteY26" fmla="*/ 857641 h 1589947"/>
              <a:gd name="connsiteX27" fmla="*/ 894074 w 1368805"/>
              <a:gd name="connsiteY27" fmla="*/ 1428038 h 1589947"/>
              <a:gd name="connsiteX28" fmla="*/ 32574 w 1368805"/>
              <a:gd name="connsiteY28" fmla="*/ 1444576 h 1589947"/>
              <a:gd name="connsiteX29" fmla="*/ 2851 w 1368805"/>
              <a:gd name="connsiteY29" fmla="*/ 1273765 h 158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368805" h="1589947">
                <a:moveTo>
                  <a:pt x="2852" y="316183"/>
                </a:moveTo>
                <a:cubicBezTo>
                  <a:pt x="-5290" y="253661"/>
                  <a:pt x="3822" y="195400"/>
                  <a:pt x="32575" y="145372"/>
                </a:cubicBezTo>
                <a:cubicBezTo>
                  <a:pt x="147586" y="-54741"/>
                  <a:pt x="533293" y="-47336"/>
                  <a:pt x="894076" y="161909"/>
                </a:cubicBezTo>
                <a:cubicBezTo>
                  <a:pt x="1130838" y="299227"/>
                  <a:pt x="1298030" y="489346"/>
                  <a:pt x="1352492" y="660383"/>
                </a:cubicBezTo>
                <a:lnTo>
                  <a:pt x="1364224" y="712106"/>
                </a:lnTo>
                <a:lnTo>
                  <a:pt x="1250606" y="798499"/>
                </a:lnTo>
                <a:lnTo>
                  <a:pt x="1097076" y="681757"/>
                </a:lnTo>
                <a:lnTo>
                  <a:pt x="943544" y="798499"/>
                </a:lnTo>
                <a:lnTo>
                  <a:pt x="790014" y="681757"/>
                </a:lnTo>
                <a:lnTo>
                  <a:pt x="636483" y="798499"/>
                </a:lnTo>
                <a:lnTo>
                  <a:pt x="482952" y="681757"/>
                </a:lnTo>
                <a:lnTo>
                  <a:pt x="337827" y="792108"/>
                </a:lnTo>
                <a:lnTo>
                  <a:pt x="292688" y="757624"/>
                </a:lnTo>
                <a:cubicBezTo>
                  <a:pt x="126844" y="619091"/>
                  <a:pt x="21172" y="456855"/>
                  <a:pt x="2852" y="316183"/>
                </a:cubicBezTo>
                <a:close/>
                <a:moveTo>
                  <a:pt x="2851" y="1273765"/>
                </a:moveTo>
                <a:cubicBezTo>
                  <a:pt x="19135" y="1148723"/>
                  <a:pt x="104438" y="1006643"/>
                  <a:pt x="239671" y="879315"/>
                </a:cubicBezTo>
                <a:lnTo>
                  <a:pt x="311614" y="819261"/>
                </a:lnTo>
                <a:lnTo>
                  <a:pt x="329422" y="832801"/>
                </a:lnTo>
                <a:lnTo>
                  <a:pt x="482953" y="716059"/>
                </a:lnTo>
                <a:lnTo>
                  <a:pt x="636484" y="832801"/>
                </a:lnTo>
                <a:lnTo>
                  <a:pt x="790015" y="716059"/>
                </a:lnTo>
                <a:lnTo>
                  <a:pt x="943545" y="832801"/>
                </a:lnTo>
                <a:lnTo>
                  <a:pt x="1097077" y="716059"/>
                </a:lnTo>
                <a:lnTo>
                  <a:pt x="1250607" y="832801"/>
                </a:lnTo>
                <a:lnTo>
                  <a:pt x="1368685" y="743017"/>
                </a:lnTo>
                <a:lnTo>
                  <a:pt x="1368093" y="795067"/>
                </a:lnTo>
                <a:lnTo>
                  <a:pt x="1368805" y="857641"/>
                </a:lnTo>
                <a:cubicBezTo>
                  <a:pt x="1344378" y="1045203"/>
                  <a:pt x="1164660" y="1271104"/>
                  <a:pt x="894074" y="1428038"/>
                </a:cubicBezTo>
                <a:cubicBezTo>
                  <a:pt x="533292" y="1637283"/>
                  <a:pt x="147585" y="1644689"/>
                  <a:pt x="32574" y="1444576"/>
                </a:cubicBezTo>
                <a:cubicBezTo>
                  <a:pt x="3821" y="1394548"/>
                  <a:pt x="-5293" y="1336287"/>
                  <a:pt x="2851" y="1273765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フリーフォーム: 図形 186">
            <a:extLst>
              <a:ext uri="{FF2B5EF4-FFF2-40B4-BE49-F238E27FC236}">
                <a16:creationId xmlns:a16="http://schemas.microsoft.com/office/drawing/2014/main" id="{BEA6F1FC-7183-411E-818E-563C2942E1A7}"/>
              </a:ext>
            </a:extLst>
          </p:cNvPr>
          <p:cNvSpPr/>
          <p:nvPr/>
        </p:nvSpPr>
        <p:spPr>
          <a:xfrm>
            <a:off x="424086" y="4919034"/>
            <a:ext cx="1628582" cy="1311068"/>
          </a:xfrm>
          <a:custGeom>
            <a:avLst/>
            <a:gdLst>
              <a:gd name="connsiteX0" fmla="*/ 374257 w 1628582"/>
              <a:gd name="connsiteY0" fmla="*/ 67506 h 1311068"/>
              <a:gd name="connsiteX1" fmla="*/ 662692 w 1628582"/>
              <a:gd name="connsiteY1" fmla="*/ 225967 h 1311068"/>
              <a:gd name="connsiteX2" fmla="*/ 673372 w 1628582"/>
              <a:gd name="connsiteY2" fmla="*/ 248738 h 1311068"/>
              <a:gd name="connsiteX3" fmla="*/ 679264 w 1628582"/>
              <a:gd name="connsiteY3" fmla="*/ 224286 h 1311068"/>
              <a:gd name="connsiteX4" fmla="*/ 696887 w 1628582"/>
              <a:gd name="connsiteY4" fmla="*/ 185202 h 1311068"/>
              <a:gd name="connsiteX5" fmla="*/ 734363 w 1628582"/>
              <a:gd name="connsiteY5" fmla="*/ 225337 h 1311068"/>
              <a:gd name="connsiteX6" fmla="*/ 644733 w 1628582"/>
              <a:gd name="connsiteY6" fmla="*/ 371835 h 1311068"/>
              <a:gd name="connsiteX7" fmla="*/ 761944 w 1628582"/>
              <a:gd name="connsiteY7" fmla="*/ 497361 h 1311068"/>
              <a:gd name="connsiteX8" fmla="*/ 672314 w 1628582"/>
              <a:gd name="connsiteY8" fmla="*/ 643858 h 1311068"/>
              <a:gd name="connsiteX9" fmla="*/ 789525 w 1628582"/>
              <a:gd name="connsiteY9" fmla="*/ 769384 h 1311068"/>
              <a:gd name="connsiteX10" fmla="*/ 699895 w 1628582"/>
              <a:gd name="connsiteY10" fmla="*/ 915881 h 1311068"/>
              <a:gd name="connsiteX11" fmla="*/ 817106 w 1628582"/>
              <a:gd name="connsiteY11" fmla="*/ 1041407 h 1311068"/>
              <a:gd name="connsiteX12" fmla="*/ 727476 w 1628582"/>
              <a:gd name="connsiteY12" fmla="*/ 1187904 h 1311068"/>
              <a:gd name="connsiteX13" fmla="*/ 804541 w 1628582"/>
              <a:gd name="connsiteY13" fmla="*/ 1270436 h 1311068"/>
              <a:gd name="connsiteX14" fmla="*/ 778927 w 1628582"/>
              <a:gd name="connsiteY14" fmla="*/ 1311068 h 1311068"/>
              <a:gd name="connsiteX15" fmla="*/ 92225 w 1628582"/>
              <a:gd name="connsiteY15" fmla="*/ 595124 h 1311068"/>
              <a:gd name="connsiteX16" fmla="*/ 78869 w 1628582"/>
              <a:gd name="connsiteY16" fmla="*/ 582227 h 1311068"/>
              <a:gd name="connsiteX17" fmla="*/ 1429 w 1628582"/>
              <a:gd name="connsiteY17" fmla="*/ 414942 h 1311068"/>
              <a:gd name="connsiteX18" fmla="*/ 320514 w 1628582"/>
              <a:gd name="connsiteY18" fmla="*/ 69346 h 1311068"/>
              <a:gd name="connsiteX19" fmla="*/ 374257 w 1628582"/>
              <a:gd name="connsiteY19" fmla="*/ 67506 h 1311068"/>
              <a:gd name="connsiteX20" fmla="*/ 1293165 w 1628582"/>
              <a:gd name="connsiteY20" fmla="*/ 589 h 1311068"/>
              <a:gd name="connsiteX21" fmla="*/ 1628174 w 1628582"/>
              <a:gd name="connsiteY21" fmla="*/ 330773 h 1311068"/>
              <a:gd name="connsiteX22" fmla="*/ 1537153 w 1628582"/>
              <a:gd name="connsiteY22" fmla="*/ 524383 h 1311068"/>
              <a:gd name="connsiteX23" fmla="*/ 1521044 w 1628582"/>
              <a:gd name="connsiteY23" fmla="*/ 538452 h 1311068"/>
              <a:gd name="connsiteX24" fmla="*/ 937568 w 1628582"/>
              <a:gd name="connsiteY24" fmla="*/ 1207158 h 1311068"/>
              <a:gd name="connsiteX25" fmla="*/ 888137 w 1628582"/>
              <a:gd name="connsiteY25" fmla="*/ 1134310 h 1311068"/>
              <a:gd name="connsiteX26" fmla="*/ 999306 w 1628582"/>
              <a:gd name="connsiteY26" fmla="*/ 1003403 h 1311068"/>
              <a:gd name="connsiteX27" fmla="*/ 902875 w 1628582"/>
              <a:gd name="connsiteY27" fmla="*/ 861289 h 1311068"/>
              <a:gd name="connsiteX28" fmla="*/ 1014044 w 1628582"/>
              <a:gd name="connsiteY28" fmla="*/ 730383 h 1311068"/>
              <a:gd name="connsiteX29" fmla="*/ 917613 w 1628582"/>
              <a:gd name="connsiteY29" fmla="*/ 588270 h 1311068"/>
              <a:gd name="connsiteX30" fmla="*/ 1028782 w 1628582"/>
              <a:gd name="connsiteY30" fmla="*/ 457363 h 1311068"/>
              <a:gd name="connsiteX31" fmla="*/ 932351 w 1628582"/>
              <a:gd name="connsiteY31" fmla="*/ 315249 h 1311068"/>
              <a:gd name="connsiteX32" fmla="*/ 1043520 w 1628582"/>
              <a:gd name="connsiteY32" fmla="*/ 184342 h 1311068"/>
              <a:gd name="connsiteX33" fmla="*/ 998591 w 1628582"/>
              <a:gd name="connsiteY33" fmla="*/ 118128 h 1311068"/>
              <a:gd name="connsiteX34" fmla="*/ 1015580 w 1628582"/>
              <a:gd name="connsiteY34" fmla="*/ 99180 h 1311068"/>
              <a:gd name="connsiteX35" fmla="*/ 1293165 w 1628582"/>
              <a:gd name="connsiteY35" fmla="*/ 589 h 131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28582" h="1311068">
                <a:moveTo>
                  <a:pt x="374257" y="67506"/>
                </a:moveTo>
                <a:cubicBezTo>
                  <a:pt x="497766" y="71620"/>
                  <a:pt x="606258" y="133314"/>
                  <a:pt x="662692" y="225967"/>
                </a:cubicBezTo>
                <a:lnTo>
                  <a:pt x="673372" y="248738"/>
                </a:lnTo>
                <a:lnTo>
                  <a:pt x="679264" y="224286"/>
                </a:lnTo>
                <a:lnTo>
                  <a:pt x="696887" y="185202"/>
                </a:lnTo>
                <a:lnTo>
                  <a:pt x="734363" y="225337"/>
                </a:lnTo>
                <a:lnTo>
                  <a:pt x="644733" y="371835"/>
                </a:lnTo>
                <a:lnTo>
                  <a:pt x="761944" y="497361"/>
                </a:lnTo>
                <a:lnTo>
                  <a:pt x="672314" y="643858"/>
                </a:lnTo>
                <a:lnTo>
                  <a:pt x="789525" y="769384"/>
                </a:lnTo>
                <a:lnTo>
                  <a:pt x="699895" y="915881"/>
                </a:lnTo>
                <a:lnTo>
                  <a:pt x="817106" y="1041407"/>
                </a:lnTo>
                <a:lnTo>
                  <a:pt x="727476" y="1187904"/>
                </a:lnTo>
                <a:lnTo>
                  <a:pt x="804541" y="1270436"/>
                </a:lnTo>
                <a:lnTo>
                  <a:pt x="778927" y="1311068"/>
                </a:lnTo>
                <a:lnTo>
                  <a:pt x="92225" y="595124"/>
                </a:lnTo>
                <a:lnTo>
                  <a:pt x="78869" y="582227"/>
                </a:lnTo>
                <a:cubicBezTo>
                  <a:pt x="36056" y="536574"/>
                  <a:pt x="7939" y="479156"/>
                  <a:pt x="1429" y="414942"/>
                </a:cubicBezTo>
                <a:cubicBezTo>
                  <a:pt x="-15934" y="243703"/>
                  <a:pt x="126925" y="88974"/>
                  <a:pt x="320514" y="69346"/>
                </a:cubicBezTo>
                <a:cubicBezTo>
                  <a:pt x="338663" y="67506"/>
                  <a:pt x="356613" y="66918"/>
                  <a:pt x="374257" y="67506"/>
                </a:cubicBezTo>
                <a:close/>
                <a:moveTo>
                  <a:pt x="1293165" y="589"/>
                </a:moveTo>
                <a:cubicBezTo>
                  <a:pt x="1487463" y="11078"/>
                  <a:pt x="1637452" y="158906"/>
                  <a:pt x="1628174" y="330773"/>
                </a:cubicBezTo>
                <a:cubicBezTo>
                  <a:pt x="1624115" y="405964"/>
                  <a:pt x="1590244" y="473299"/>
                  <a:pt x="1537153" y="524383"/>
                </a:cubicBezTo>
                <a:lnTo>
                  <a:pt x="1521044" y="538452"/>
                </a:lnTo>
                <a:lnTo>
                  <a:pt x="937568" y="1207158"/>
                </a:lnTo>
                <a:lnTo>
                  <a:pt x="888137" y="1134310"/>
                </a:lnTo>
                <a:lnTo>
                  <a:pt x="999306" y="1003403"/>
                </a:lnTo>
                <a:lnTo>
                  <a:pt x="902875" y="861289"/>
                </a:lnTo>
                <a:lnTo>
                  <a:pt x="1014044" y="730383"/>
                </a:lnTo>
                <a:lnTo>
                  <a:pt x="917613" y="588270"/>
                </a:lnTo>
                <a:lnTo>
                  <a:pt x="1028782" y="457363"/>
                </a:lnTo>
                <a:lnTo>
                  <a:pt x="932351" y="315249"/>
                </a:lnTo>
                <a:lnTo>
                  <a:pt x="1043520" y="184342"/>
                </a:lnTo>
                <a:lnTo>
                  <a:pt x="998591" y="118128"/>
                </a:lnTo>
                <a:lnTo>
                  <a:pt x="1015580" y="99180"/>
                </a:lnTo>
                <a:cubicBezTo>
                  <a:pt x="1083840" y="33501"/>
                  <a:pt x="1183872" y="-5311"/>
                  <a:pt x="1293165" y="589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8" name="フリーフォーム: 図形 187">
            <a:extLst>
              <a:ext uri="{FF2B5EF4-FFF2-40B4-BE49-F238E27FC236}">
                <a16:creationId xmlns:a16="http://schemas.microsoft.com/office/drawing/2014/main" id="{F11500F6-9B7B-47FF-A15E-EFA190DA550D}"/>
              </a:ext>
            </a:extLst>
          </p:cNvPr>
          <p:cNvSpPr/>
          <p:nvPr/>
        </p:nvSpPr>
        <p:spPr>
          <a:xfrm>
            <a:off x="2274523" y="4920211"/>
            <a:ext cx="1674918" cy="1307867"/>
          </a:xfrm>
          <a:custGeom>
            <a:avLst/>
            <a:gdLst>
              <a:gd name="connsiteX0" fmla="*/ 338108 w 1674918"/>
              <a:gd name="connsiteY0" fmla="*/ 70966 h 1307867"/>
              <a:gd name="connsiteX1" fmla="*/ 668612 w 1674918"/>
              <a:gd name="connsiteY1" fmla="*/ 254584 h 1307867"/>
              <a:gd name="connsiteX2" fmla="*/ 676512 w 1674918"/>
              <a:gd name="connsiteY2" fmla="*/ 268102 h 1307867"/>
              <a:gd name="connsiteX3" fmla="*/ 675694 w 1674918"/>
              <a:gd name="connsiteY3" fmla="*/ 270423 h 1307867"/>
              <a:gd name="connsiteX4" fmla="*/ 760092 w 1674918"/>
              <a:gd name="connsiteY4" fmla="*/ 410926 h 1307867"/>
              <a:gd name="connsiteX5" fmla="*/ 705613 w 1674918"/>
              <a:gd name="connsiteY5" fmla="*/ 565510 h 1307867"/>
              <a:gd name="connsiteX6" fmla="*/ 790012 w 1674918"/>
              <a:gd name="connsiteY6" fmla="*/ 706013 h 1307867"/>
              <a:gd name="connsiteX7" fmla="*/ 735533 w 1674918"/>
              <a:gd name="connsiteY7" fmla="*/ 860596 h 1307867"/>
              <a:gd name="connsiteX8" fmla="*/ 819931 w 1674918"/>
              <a:gd name="connsiteY8" fmla="*/ 1001100 h 1307867"/>
              <a:gd name="connsiteX9" fmla="*/ 765452 w 1674918"/>
              <a:gd name="connsiteY9" fmla="*/ 1155683 h 1307867"/>
              <a:gd name="connsiteX10" fmla="*/ 821864 w 1674918"/>
              <a:gd name="connsiteY10" fmla="*/ 1249595 h 1307867"/>
              <a:gd name="connsiteX11" fmla="*/ 802559 w 1674918"/>
              <a:gd name="connsiteY11" fmla="*/ 1307867 h 1307867"/>
              <a:gd name="connsiteX12" fmla="*/ 176379 w 1674918"/>
              <a:gd name="connsiteY12" fmla="*/ 699421 h 1307867"/>
              <a:gd name="connsiteX13" fmla="*/ 123686 w 1674918"/>
              <a:gd name="connsiteY13" fmla="*/ 655740 h 1307867"/>
              <a:gd name="connsiteX14" fmla="*/ 85475 w 1674918"/>
              <a:gd name="connsiteY14" fmla="*/ 611091 h 1307867"/>
              <a:gd name="connsiteX15" fmla="*/ 80127 w 1674918"/>
              <a:gd name="connsiteY15" fmla="*/ 605895 h 1307867"/>
              <a:gd name="connsiteX16" fmla="*/ 80956 w 1674918"/>
              <a:gd name="connsiteY16" fmla="*/ 605811 h 1307867"/>
              <a:gd name="connsiteX17" fmla="*/ 74365 w 1674918"/>
              <a:gd name="connsiteY17" fmla="*/ 598110 h 1307867"/>
              <a:gd name="connsiteX18" fmla="*/ 35600 w 1674918"/>
              <a:gd name="connsiteY18" fmla="*/ 531782 h 1307867"/>
              <a:gd name="connsiteX19" fmla="*/ 213001 w 1674918"/>
              <a:gd name="connsiteY19" fmla="*/ 86602 h 1307867"/>
              <a:gd name="connsiteX20" fmla="*/ 283914 w 1674918"/>
              <a:gd name="connsiteY20" fmla="*/ 72256 h 1307867"/>
              <a:gd name="connsiteX21" fmla="*/ 338108 w 1674918"/>
              <a:gd name="connsiteY21" fmla="*/ 70966 h 1307867"/>
              <a:gd name="connsiteX22" fmla="*/ 1376596 w 1674918"/>
              <a:gd name="connsiteY22" fmla="*/ 457 h 1307867"/>
              <a:gd name="connsiteX23" fmla="*/ 1448106 w 1674918"/>
              <a:gd name="connsiteY23" fmla="*/ 11447 h 1307867"/>
              <a:gd name="connsiteX24" fmla="*/ 1646278 w 1674918"/>
              <a:gd name="connsiteY24" fmla="*/ 447777 h 1307867"/>
              <a:gd name="connsiteX25" fmla="*/ 1610681 w 1674918"/>
              <a:gd name="connsiteY25" fmla="*/ 515858 h 1307867"/>
              <a:gd name="connsiteX26" fmla="*/ 1604460 w 1674918"/>
              <a:gd name="connsiteY26" fmla="*/ 523861 h 1307867"/>
              <a:gd name="connsiteX27" fmla="*/ 1605293 w 1674918"/>
              <a:gd name="connsiteY27" fmla="*/ 523906 h 1307867"/>
              <a:gd name="connsiteX28" fmla="*/ 1600191 w 1674918"/>
              <a:gd name="connsiteY28" fmla="*/ 529353 h 1307867"/>
              <a:gd name="connsiteX29" fmla="*/ 1564128 w 1674918"/>
              <a:gd name="connsiteY29" fmla="*/ 575747 h 1307867"/>
              <a:gd name="connsiteX30" fmla="*/ 1513557 w 1674918"/>
              <a:gd name="connsiteY30" fmla="*/ 621856 h 1307867"/>
              <a:gd name="connsiteX31" fmla="*/ 975048 w 1674918"/>
              <a:gd name="connsiteY31" fmla="*/ 1145680 h 1307867"/>
              <a:gd name="connsiteX32" fmla="*/ 955979 w 1674918"/>
              <a:gd name="connsiteY32" fmla="*/ 1182772 h 1307867"/>
              <a:gd name="connsiteX33" fmla="*/ 924030 w 1674918"/>
              <a:gd name="connsiteY33" fmla="*/ 1104143 h 1307867"/>
              <a:gd name="connsiteX34" fmla="*/ 1001718 w 1674918"/>
              <a:gd name="connsiteY34" fmla="*/ 959821 h 1307867"/>
              <a:gd name="connsiteX35" fmla="*/ 940018 w 1674918"/>
              <a:gd name="connsiteY35" fmla="*/ 807974 h 1307867"/>
              <a:gd name="connsiteX36" fmla="*/ 1017705 w 1674918"/>
              <a:gd name="connsiteY36" fmla="*/ 663653 h 1307867"/>
              <a:gd name="connsiteX37" fmla="*/ 956006 w 1674918"/>
              <a:gd name="connsiteY37" fmla="*/ 511806 h 1307867"/>
              <a:gd name="connsiteX38" fmla="*/ 1033693 w 1674918"/>
              <a:gd name="connsiteY38" fmla="*/ 367484 h 1307867"/>
              <a:gd name="connsiteX39" fmla="*/ 981031 w 1674918"/>
              <a:gd name="connsiteY39" fmla="*/ 237879 h 1307867"/>
              <a:gd name="connsiteX40" fmla="*/ 995826 w 1674918"/>
              <a:gd name="connsiteY40" fmla="*/ 208784 h 1307867"/>
              <a:gd name="connsiteX41" fmla="*/ 1376596 w 1674918"/>
              <a:gd name="connsiteY41" fmla="*/ 457 h 130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674918" h="1307867">
                <a:moveTo>
                  <a:pt x="338108" y="70966"/>
                </a:moveTo>
                <a:cubicBezTo>
                  <a:pt x="464808" y="77065"/>
                  <a:pt x="590956" y="145846"/>
                  <a:pt x="668612" y="254584"/>
                </a:cubicBezTo>
                <a:lnTo>
                  <a:pt x="676512" y="268102"/>
                </a:lnTo>
                <a:lnTo>
                  <a:pt x="675694" y="270423"/>
                </a:lnTo>
                <a:lnTo>
                  <a:pt x="760092" y="410926"/>
                </a:lnTo>
                <a:lnTo>
                  <a:pt x="705613" y="565510"/>
                </a:lnTo>
                <a:lnTo>
                  <a:pt x="790012" y="706013"/>
                </a:lnTo>
                <a:lnTo>
                  <a:pt x="735533" y="860596"/>
                </a:lnTo>
                <a:lnTo>
                  <a:pt x="819931" y="1001100"/>
                </a:lnTo>
                <a:lnTo>
                  <a:pt x="765452" y="1155683"/>
                </a:lnTo>
                <a:lnTo>
                  <a:pt x="821864" y="1249595"/>
                </a:lnTo>
                <a:lnTo>
                  <a:pt x="802559" y="1307867"/>
                </a:lnTo>
                <a:cubicBezTo>
                  <a:pt x="656868" y="989099"/>
                  <a:pt x="385106" y="902236"/>
                  <a:pt x="176379" y="699421"/>
                </a:cubicBezTo>
                <a:lnTo>
                  <a:pt x="123686" y="655740"/>
                </a:lnTo>
                <a:lnTo>
                  <a:pt x="85475" y="611091"/>
                </a:lnTo>
                <a:lnTo>
                  <a:pt x="80127" y="605895"/>
                </a:lnTo>
                <a:lnTo>
                  <a:pt x="80956" y="605811"/>
                </a:lnTo>
                <a:lnTo>
                  <a:pt x="74365" y="598110"/>
                </a:lnTo>
                <a:cubicBezTo>
                  <a:pt x="59573" y="577398"/>
                  <a:pt x="46542" y="555236"/>
                  <a:pt x="35600" y="531782"/>
                </a:cubicBezTo>
                <a:cubicBezTo>
                  <a:pt x="-51930" y="344147"/>
                  <a:pt x="27496" y="144832"/>
                  <a:pt x="213001" y="86602"/>
                </a:cubicBezTo>
                <a:cubicBezTo>
                  <a:pt x="236189" y="79323"/>
                  <a:pt x="259937" y="74594"/>
                  <a:pt x="283914" y="72256"/>
                </a:cubicBezTo>
                <a:cubicBezTo>
                  <a:pt x="301897" y="70503"/>
                  <a:pt x="320008" y="70095"/>
                  <a:pt x="338108" y="70966"/>
                </a:cubicBezTo>
                <a:close/>
                <a:moveTo>
                  <a:pt x="1376596" y="457"/>
                </a:moveTo>
                <a:cubicBezTo>
                  <a:pt x="1400657" y="1663"/>
                  <a:pt x="1424601" y="5269"/>
                  <a:pt x="1448106" y="11447"/>
                </a:cubicBezTo>
                <a:cubicBezTo>
                  <a:pt x="1636149" y="60876"/>
                  <a:pt x="1724874" y="256227"/>
                  <a:pt x="1646278" y="447777"/>
                </a:cubicBezTo>
                <a:cubicBezTo>
                  <a:pt x="1636453" y="471721"/>
                  <a:pt x="1624480" y="494472"/>
                  <a:pt x="1610681" y="515858"/>
                </a:cubicBezTo>
                <a:lnTo>
                  <a:pt x="1604460" y="523861"/>
                </a:lnTo>
                <a:lnTo>
                  <a:pt x="1605293" y="523906"/>
                </a:lnTo>
                <a:lnTo>
                  <a:pt x="1600191" y="529353"/>
                </a:lnTo>
                <a:lnTo>
                  <a:pt x="1564128" y="575747"/>
                </a:lnTo>
                <a:lnTo>
                  <a:pt x="1513557" y="621856"/>
                </a:lnTo>
                <a:cubicBezTo>
                  <a:pt x="1339481" y="807727"/>
                  <a:pt x="1121992" y="903497"/>
                  <a:pt x="975048" y="1145680"/>
                </a:cubicBezTo>
                <a:lnTo>
                  <a:pt x="955979" y="1182772"/>
                </a:lnTo>
                <a:lnTo>
                  <a:pt x="924030" y="1104143"/>
                </a:lnTo>
                <a:lnTo>
                  <a:pt x="1001718" y="959821"/>
                </a:lnTo>
                <a:lnTo>
                  <a:pt x="940018" y="807974"/>
                </a:lnTo>
                <a:lnTo>
                  <a:pt x="1017705" y="663653"/>
                </a:lnTo>
                <a:lnTo>
                  <a:pt x="956006" y="511806"/>
                </a:lnTo>
                <a:lnTo>
                  <a:pt x="1033693" y="367484"/>
                </a:lnTo>
                <a:lnTo>
                  <a:pt x="981031" y="237879"/>
                </a:lnTo>
                <a:lnTo>
                  <a:pt x="995826" y="208784"/>
                </a:lnTo>
                <a:cubicBezTo>
                  <a:pt x="1077521" y="75722"/>
                  <a:pt x="1229227" y="-6930"/>
                  <a:pt x="1376596" y="457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9" name="フリーフォーム: 図形 188">
            <a:extLst>
              <a:ext uri="{FF2B5EF4-FFF2-40B4-BE49-F238E27FC236}">
                <a16:creationId xmlns:a16="http://schemas.microsoft.com/office/drawing/2014/main" id="{E7548751-96D3-4DE2-8CC4-0D3C49217B0C}"/>
              </a:ext>
            </a:extLst>
          </p:cNvPr>
          <p:cNvSpPr/>
          <p:nvPr/>
        </p:nvSpPr>
        <p:spPr>
          <a:xfrm>
            <a:off x="4170723" y="4911523"/>
            <a:ext cx="1616321" cy="1307175"/>
          </a:xfrm>
          <a:custGeom>
            <a:avLst/>
            <a:gdLst>
              <a:gd name="connsiteX0" fmla="*/ 358567 w 1616321"/>
              <a:gd name="connsiteY0" fmla="*/ 60042 h 1307175"/>
              <a:gd name="connsiteX1" fmla="*/ 537368 w 1616321"/>
              <a:gd name="connsiteY1" fmla="*/ 87154 h 1307175"/>
              <a:gd name="connsiteX2" fmla="*/ 562935 w 1616321"/>
              <a:gd name="connsiteY2" fmla="*/ 100299 h 1307175"/>
              <a:gd name="connsiteX3" fmla="*/ 557812 w 1616321"/>
              <a:gd name="connsiteY3" fmla="*/ 108673 h 1307175"/>
              <a:gd name="connsiteX4" fmla="*/ 675023 w 1616321"/>
              <a:gd name="connsiteY4" fmla="*/ 234199 h 1307175"/>
              <a:gd name="connsiteX5" fmla="*/ 585393 w 1616321"/>
              <a:gd name="connsiteY5" fmla="*/ 380697 h 1307175"/>
              <a:gd name="connsiteX6" fmla="*/ 702604 w 1616321"/>
              <a:gd name="connsiteY6" fmla="*/ 506223 h 1307175"/>
              <a:gd name="connsiteX7" fmla="*/ 612974 w 1616321"/>
              <a:gd name="connsiteY7" fmla="*/ 652720 h 1307175"/>
              <a:gd name="connsiteX8" fmla="*/ 730185 w 1616321"/>
              <a:gd name="connsiteY8" fmla="*/ 778246 h 1307175"/>
              <a:gd name="connsiteX9" fmla="*/ 640555 w 1616321"/>
              <a:gd name="connsiteY9" fmla="*/ 924743 h 1307175"/>
              <a:gd name="connsiteX10" fmla="*/ 757766 w 1616321"/>
              <a:gd name="connsiteY10" fmla="*/ 1050269 h 1307175"/>
              <a:gd name="connsiteX11" fmla="*/ 668136 w 1616321"/>
              <a:gd name="connsiteY11" fmla="*/ 1196766 h 1307175"/>
              <a:gd name="connsiteX12" fmla="*/ 770507 w 1616321"/>
              <a:gd name="connsiteY12" fmla="*/ 1306400 h 1307175"/>
              <a:gd name="connsiteX13" fmla="*/ 768940 w 1616321"/>
              <a:gd name="connsiteY13" fmla="*/ 1307175 h 1307175"/>
              <a:gd name="connsiteX14" fmla="*/ 691152 w 1616321"/>
              <a:gd name="connsiteY14" fmla="*/ 1286667 h 1307175"/>
              <a:gd name="connsiteX15" fmla="*/ 23129 w 1616321"/>
              <a:gd name="connsiteY15" fmla="*/ 675107 h 1307175"/>
              <a:gd name="connsiteX16" fmla="*/ 5612 w 1616321"/>
              <a:gd name="connsiteY16" fmla="*/ 583978 h 1307175"/>
              <a:gd name="connsiteX17" fmla="*/ 8348 w 1616321"/>
              <a:gd name="connsiteY17" fmla="*/ 584457 h 1307175"/>
              <a:gd name="connsiteX18" fmla="*/ 2665 w 1616321"/>
              <a:gd name="connsiteY18" fmla="*/ 554909 h 1307175"/>
              <a:gd name="connsiteX19" fmla="*/ 358567 w 1616321"/>
              <a:gd name="connsiteY19" fmla="*/ 60042 h 1307175"/>
              <a:gd name="connsiteX20" fmla="*/ 1236743 w 1616321"/>
              <a:gd name="connsiteY20" fmla="*/ 529 h 1307175"/>
              <a:gd name="connsiteX21" fmla="*/ 1615559 w 1616321"/>
              <a:gd name="connsiteY21" fmla="*/ 478084 h 1307175"/>
              <a:gd name="connsiteX22" fmla="*/ 1602404 w 1616321"/>
              <a:gd name="connsiteY22" fmla="*/ 569496 h 1307175"/>
              <a:gd name="connsiteX23" fmla="*/ 1599385 w 1616321"/>
              <a:gd name="connsiteY23" fmla="*/ 578545 h 1307175"/>
              <a:gd name="connsiteX24" fmla="*/ 1596461 w 1616321"/>
              <a:gd name="connsiteY24" fmla="*/ 598879 h 1307175"/>
              <a:gd name="connsiteX25" fmla="*/ 957983 w 1616321"/>
              <a:gd name="connsiteY25" fmla="*/ 1241224 h 1307175"/>
              <a:gd name="connsiteX26" fmla="*/ 907127 w 1616321"/>
              <a:gd name="connsiteY26" fmla="*/ 1257229 h 1307175"/>
              <a:gd name="connsiteX27" fmla="*/ 829194 w 1616321"/>
              <a:gd name="connsiteY27" fmla="*/ 1142374 h 1307175"/>
              <a:gd name="connsiteX28" fmla="*/ 940362 w 1616321"/>
              <a:gd name="connsiteY28" fmla="*/ 1011468 h 1307175"/>
              <a:gd name="connsiteX29" fmla="*/ 843932 w 1616321"/>
              <a:gd name="connsiteY29" fmla="*/ 869354 h 1307175"/>
              <a:gd name="connsiteX30" fmla="*/ 955101 w 1616321"/>
              <a:gd name="connsiteY30" fmla="*/ 738447 h 1307175"/>
              <a:gd name="connsiteX31" fmla="*/ 858670 w 1616321"/>
              <a:gd name="connsiteY31" fmla="*/ 596334 h 1307175"/>
              <a:gd name="connsiteX32" fmla="*/ 969839 w 1616321"/>
              <a:gd name="connsiteY32" fmla="*/ 465427 h 1307175"/>
              <a:gd name="connsiteX33" fmla="*/ 873408 w 1616321"/>
              <a:gd name="connsiteY33" fmla="*/ 323313 h 1307175"/>
              <a:gd name="connsiteX34" fmla="*/ 984577 w 1616321"/>
              <a:gd name="connsiteY34" fmla="*/ 192406 h 1307175"/>
              <a:gd name="connsiteX35" fmla="*/ 906530 w 1616321"/>
              <a:gd name="connsiteY35" fmla="*/ 77386 h 1307175"/>
              <a:gd name="connsiteX36" fmla="*/ 949607 w 1616321"/>
              <a:gd name="connsiteY36" fmla="*/ 100750 h 1307175"/>
              <a:gd name="connsiteX37" fmla="*/ 1006986 w 1616321"/>
              <a:gd name="connsiteY37" fmla="*/ 66192 h 1307175"/>
              <a:gd name="connsiteX38" fmla="*/ 1236743 w 1616321"/>
              <a:gd name="connsiteY38" fmla="*/ 529 h 130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16321" h="1307175">
                <a:moveTo>
                  <a:pt x="358567" y="60042"/>
                </a:moveTo>
                <a:cubicBezTo>
                  <a:pt x="421002" y="53711"/>
                  <a:pt x="481742" y="63800"/>
                  <a:pt x="537368" y="87154"/>
                </a:cubicBezTo>
                <a:lnTo>
                  <a:pt x="562935" y="100299"/>
                </a:lnTo>
                <a:lnTo>
                  <a:pt x="557812" y="108673"/>
                </a:lnTo>
                <a:lnTo>
                  <a:pt x="675023" y="234199"/>
                </a:lnTo>
                <a:lnTo>
                  <a:pt x="585393" y="380697"/>
                </a:lnTo>
                <a:lnTo>
                  <a:pt x="702604" y="506223"/>
                </a:lnTo>
                <a:lnTo>
                  <a:pt x="612974" y="652720"/>
                </a:lnTo>
                <a:lnTo>
                  <a:pt x="730185" y="778246"/>
                </a:lnTo>
                <a:lnTo>
                  <a:pt x="640555" y="924743"/>
                </a:lnTo>
                <a:lnTo>
                  <a:pt x="757766" y="1050269"/>
                </a:lnTo>
                <a:lnTo>
                  <a:pt x="668136" y="1196766"/>
                </a:lnTo>
                <a:lnTo>
                  <a:pt x="770507" y="1306400"/>
                </a:lnTo>
                <a:lnTo>
                  <a:pt x="768940" y="1307175"/>
                </a:lnTo>
                <a:lnTo>
                  <a:pt x="691152" y="1286667"/>
                </a:lnTo>
                <a:cubicBezTo>
                  <a:pt x="358952" y="1184232"/>
                  <a:pt x="104902" y="960686"/>
                  <a:pt x="23129" y="675107"/>
                </a:cubicBezTo>
                <a:lnTo>
                  <a:pt x="5612" y="583978"/>
                </a:lnTo>
                <a:lnTo>
                  <a:pt x="8348" y="584457"/>
                </a:lnTo>
                <a:lnTo>
                  <a:pt x="2665" y="554909"/>
                </a:lnTo>
                <a:cubicBezTo>
                  <a:pt x="-22764" y="304109"/>
                  <a:pt x="136579" y="82549"/>
                  <a:pt x="358567" y="60042"/>
                </a:cubicBezTo>
                <a:close/>
                <a:moveTo>
                  <a:pt x="1236743" y="529"/>
                </a:moveTo>
                <a:cubicBezTo>
                  <a:pt x="1459546" y="12556"/>
                  <a:pt x="1629147" y="226365"/>
                  <a:pt x="1615559" y="478084"/>
                </a:cubicBezTo>
                <a:cubicBezTo>
                  <a:pt x="1613860" y="509548"/>
                  <a:pt x="1609380" y="540116"/>
                  <a:pt x="1602404" y="569496"/>
                </a:cubicBezTo>
                <a:lnTo>
                  <a:pt x="1599385" y="578545"/>
                </a:lnTo>
                <a:lnTo>
                  <a:pt x="1596461" y="598879"/>
                </a:lnTo>
                <a:cubicBezTo>
                  <a:pt x="1528230" y="887992"/>
                  <a:pt x="1284992" y="1123256"/>
                  <a:pt x="957983" y="1241224"/>
                </a:cubicBezTo>
                <a:lnTo>
                  <a:pt x="907127" y="1257229"/>
                </a:lnTo>
                <a:lnTo>
                  <a:pt x="829194" y="1142374"/>
                </a:lnTo>
                <a:lnTo>
                  <a:pt x="940362" y="1011468"/>
                </a:lnTo>
                <a:lnTo>
                  <a:pt x="843932" y="869354"/>
                </a:lnTo>
                <a:lnTo>
                  <a:pt x="955101" y="738447"/>
                </a:lnTo>
                <a:lnTo>
                  <a:pt x="858670" y="596334"/>
                </a:lnTo>
                <a:lnTo>
                  <a:pt x="969839" y="465427"/>
                </a:lnTo>
                <a:lnTo>
                  <a:pt x="873408" y="323313"/>
                </a:lnTo>
                <a:lnTo>
                  <a:pt x="984577" y="192406"/>
                </a:lnTo>
                <a:lnTo>
                  <a:pt x="906530" y="77386"/>
                </a:lnTo>
                <a:lnTo>
                  <a:pt x="949607" y="100750"/>
                </a:lnTo>
                <a:cubicBezTo>
                  <a:pt x="970147" y="83577"/>
                  <a:pt x="986446" y="83366"/>
                  <a:pt x="1006986" y="66192"/>
                </a:cubicBezTo>
                <a:cubicBezTo>
                  <a:pt x="1074024" y="20524"/>
                  <a:pt x="1153193" y="-3982"/>
                  <a:pt x="1236743" y="529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4A662169-DF21-41E5-874B-74E8491E4B53}"/>
              </a:ext>
            </a:extLst>
          </p:cNvPr>
          <p:cNvSpPr/>
          <p:nvPr/>
        </p:nvSpPr>
        <p:spPr>
          <a:xfrm>
            <a:off x="6009382" y="4914367"/>
            <a:ext cx="1682903" cy="1303378"/>
          </a:xfrm>
          <a:custGeom>
            <a:avLst/>
            <a:gdLst>
              <a:gd name="connsiteX0" fmla="*/ 302180 w 1682903"/>
              <a:gd name="connsiteY0" fmla="*/ 65603 h 1303378"/>
              <a:gd name="connsiteX1" fmla="*/ 619033 w 1682903"/>
              <a:gd name="connsiteY1" fmla="*/ 205056 h 1303378"/>
              <a:gd name="connsiteX2" fmla="*/ 659111 w 1682903"/>
              <a:gd name="connsiteY2" fmla="*/ 256844 h 1303378"/>
              <a:gd name="connsiteX3" fmla="*/ 652273 w 1682903"/>
              <a:gd name="connsiteY3" fmla="*/ 276249 h 1303378"/>
              <a:gd name="connsiteX4" fmla="*/ 736671 w 1682903"/>
              <a:gd name="connsiteY4" fmla="*/ 416752 h 1303378"/>
              <a:gd name="connsiteX5" fmla="*/ 682192 w 1682903"/>
              <a:gd name="connsiteY5" fmla="*/ 571336 h 1303378"/>
              <a:gd name="connsiteX6" fmla="*/ 766591 w 1682903"/>
              <a:gd name="connsiteY6" fmla="*/ 711839 h 1303378"/>
              <a:gd name="connsiteX7" fmla="*/ 712112 w 1682903"/>
              <a:gd name="connsiteY7" fmla="*/ 866422 h 1303378"/>
              <a:gd name="connsiteX8" fmla="*/ 796510 w 1682903"/>
              <a:gd name="connsiteY8" fmla="*/ 1006926 h 1303378"/>
              <a:gd name="connsiteX9" fmla="*/ 742031 w 1682903"/>
              <a:gd name="connsiteY9" fmla="*/ 1161510 h 1303378"/>
              <a:gd name="connsiteX10" fmla="*/ 819402 w 1682903"/>
              <a:gd name="connsiteY10" fmla="*/ 1290312 h 1303378"/>
              <a:gd name="connsiteX11" fmla="*/ 804426 w 1682903"/>
              <a:gd name="connsiteY11" fmla="*/ 1303378 h 1303378"/>
              <a:gd name="connsiteX12" fmla="*/ 302180 w 1682903"/>
              <a:gd name="connsiteY12" fmla="*/ 65603 h 1303378"/>
              <a:gd name="connsiteX13" fmla="*/ 1364292 w 1682903"/>
              <a:gd name="connsiteY13" fmla="*/ 238 h 1303378"/>
              <a:gd name="connsiteX14" fmla="*/ 1053510 w 1682903"/>
              <a:gd name="connsiteY14" fmla="*/ 1176713 h 1303378"/>
              <a:gd name="connsiteX15" fmla="*/ 953660 w 1682903"/>
              <a:gd name="connsiteY15" fmla="*/ 1239649 h 1303378"/>
              <a:gd name="connsiteX16" fmla="*/ 901632 w 1682903"/>
              <a:gd name="connsiteY16" fmla="*/ 1111603 h 1303378"/>
              <a:gd name="connsiteX17" fmla="*/ 979319 w 1682903"/>
              <a:gd name="connsiteY17" fmla="*/ 967281 h 1303378"/>
              <a:gd name="connsiteX18" fmla="*/ 917619 w 1682903"/>
              <a:gd name="connsiteY18" fmla="*/ 815433 h 1303378"/>
              <a:gd name="connsiteX19" fmla="*/ 995306 w 1682903"/>
              <a:gd name="connsiteY19" fmla="*/ 671112 h 1303378"/>
              <a:gd name="connsiteX20" fmla="*/ 933607 w 1682903"/>
              <a:gd name="connsiteY20" fmla="*/ 519265 h 1303378"/>
              <a:gd name="connsiteX21" fmla="*/ 1011294 w 1682903"/>
              <a:gd name="connsiteY21" fmla="*/ 374943 h 1303378"/>
              <a:gd name="connsiteX22" fmla="*/ 974837 w 1682903"/>
              <a:gd name="connsiteY22" fmla="*/ 285221 h 1303378"/>
              <a:gd name="connsiteX23" fmla="*/ 1006966 w 1682903"/>
              <a:gd name="connsiteY23" fmla="*/ 223139 h 1303378"/>
              <a:gd name="connsiteX24" fmla="*/ 1364292 w 1682903"/>
              <a:gd name="connsiteY24" fmla="*/ 238 h 130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82903" h="1303378">
                <a:moveTo>
                  <a:pt x="302180" y="65603"/>
                </a:moveTo>
                <a:cubicBezTo>
                  <a:pt x="407867" y="56589"/>
                  <a:pt x="523808" y="97944"/>
                  <a:pt x="619033" y="205056"/>
                </a:cubicBezTo>
                <a:lnTo>
                  <a:pt x="659111" y="256844"/>
                </a:lnTo>
                <a:lnTo>
                  <a:pt x="652273" y="276249"/>
                </a:lnTo>
                <a:lnTo>
                  <a:pt x="736671" y="416752"/>
                </a:lnTo>
                <a:lnTo>
                  <a:pt x="682192" y="571336"/>
                </a:lnTo>
                <a:lnTo>
                  <a:pt x="766591" y="711839"/>
                </a:lnTo>
                <a:lnTo>
                  <a:pt x="712112" y="866422"/>
                </a:lnTo>
                <a:lnTo>
                  <a:pt x="796510" y="1006926"/>
                </a:lnTo>
                <a:lnTo>
                  <a:pt x="742031" y="1161510"/>
                </a:lnTo>
                <a:lnTo>
                  <a:pt x="819402" y="1290312"/>
                </a:lnTo>
                <a:lnTo>
                  <a:pt x="804426" y="1303378"/>
                </a:lnTo>
                <a:cubicBezTo>
                  <a:pt x="-298970" y="711827"/>
                  <a:pt x="-57936" y="96315"/>
                  <a:pt x="302180" y="65603"/>
                </a:cubicBezTo>
                <a:close/>
                <a:moveTo>
                  <a:pt x="1364292" y="238"/>
                </a:moveTo>
                <a:cubicBezTo>
                  <a:pt x="1709751" y="13359"/>
                  <a:pt x="1971580" y="566071"/>
                  <a:pt x="1053510" y="1176713"/>
                </a:cubicBezTo>
                <a:lnTo>
                  <a:pt x="953660" y="1239649"/>
                </a:lnTo>
                <a:lnTo>
                  <a:pt x="901632" y="1111603"/>
                </a:lnTo>
                <a:lnTo>
                  <a:pt x="979319" y="967281"/>
                </a:lnTo>
                <a:lnTo>
                  <a:pt x="917619" y="815433"/>
                </a:lnTo>
                <a:lnTo>
                  <a:pt x="995306" y="671112"/>
                </a:lnTo>
                <a:lnTo>
                  <a:pt x="933607" y="519265"/>
                </a:lnTo>
                <a:lnTo>
                  <a:pt x="1011294" y="374943"/>
                </a:lnTo>
                <a:lnTo>
                  <a:pt x="974837" y="285221"/>
                </a:lnTo>
                <a:lnTo>
                  <a:pt x="1006966" y="223139"/>
                </a:lnTo>
                <a:cubicBezTo>
                  <a:pt x="1101990" y="62048"/>
                  <a:pt x="1238670" y="-4532"/>
                  <a:pt x="1364292" y="238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1" name="フリーフォーム: 図形 190">
            <a:extLst>
              <a:ext uri="{FF2B5EF4-FFF2-40B4-BE49-F238E27FC236}">
                <a16:creationId xmlns:a16="http://schemas.microsoft.com/office/drawing/2014/main" id="{E80ACDE4-890A-4E38-BADD-0EC15535D686}"/>
              </a:ext>
            </a:extLst>
          </p:cNvPr>
          <p:cNvSpPr/>
          <p:nvPr/>
        </p:nvSpPr>
        <p:spPr>
          <a:xfrm>
            <a:off x="7891175" y="4970216"/>
            <a:ext cx="1673993" cy="1243305"/>
          </a:xfrm>
          <a:custGeom>
            <a:avLst/>
            <a:gdLst>
              <a:gd name="connsiteX0" fmla="*/ 251209 w 1673993"/>
              <a:gd name="connsiteY0" fmla="*/ 70595 h 1243305"/>
              <a:gd name="connsiteX1" fmla="*/ 621919 w 1673993"/>
              <a:gd name="connsiteY1" fmla="*/ 244962 h 1243305"/>
              <a:gd name="connsiteX2" fmla="*/ 681583 w 1673993"/>
              <a:gd name="connsiteY2" fmla="*/ 303301 h 1243305"/>
              <a:gd name="connsiteX3" fmla="*/ 671187 w 1673993"/>
              <a:gd name="connsiteY3" fmla="*/ 320293 h 1243305"/>
              <a:gd name="connsiteX4" fmla="*/ 788398 w 1673993"/>
              <a:gd name="connsiteY4" fmla="*/ 445819 h 1243305"/>
              <a:gd name="connsiteX5" fmla="*/ 698768 w 1673993"/>
              <a:gd name="connsiteY5" fmla="*/ 592317 h 1243305"/>
              <a:gd name="connsiteX6" fmla="*/ 815979 w 1673993"/>
              <a:gd name="connsiteY6" fmla="*/ 717843 h 1243305"/>
              <a:gd name="connsiteX7" fmla="*/ 726349 w 1673993"/>
              <a:gd name="connsiteY7" fmla="*/ 864339 h 1243305"/>
              <a:gd name="connsiteX8" fmla="*/ 843560 w 1673993"/>
              <a:gd name="connsiteY8" fmla="*/ 989866 h 1243305"/>
              <a:gd name="connsiteX9" fmla="*/ 753930 w 1673993"/>
              <a:gd name="connsiteY9" fmla="*/ 1136363 h 1243305"/>
              <a:gd name="connsiteX10" fmla="*/ 844074 w 1673993"/>
              <a:gd name="connsiteY10" fmla="*/ 1232902 h 1243305"/>
              <a:gd name="connsiteX11" fmla="*/ 797911 w 1673993"/>
              <a:gd name="connsiteY11" fmla="*/ 1237053 h 1243305"/>
              <a:gd name="connsiteX12" fmla="*/ 742542 w 1673993"/>
              <a:gd name="connsiteY12" fmla="*/ 1243305 h 1243305"/>
              <a:gd name="connsiteX13" fmla="*/ 194592 w 1673993"/>
              <a:gd name="connsiteY13" fmla="*/ 873979 h 1243305"/>
              <a:gd name="connsiteX14" fmla="*/ 102559 w 1673993"/>
              <a:gd name="connsiteY14" fmla="*/ 112269 h 1243305"/>
              <a:gd name="connsiteX15" fmla="*/ 251209 w 1673993"/>
              <a:gd name="connsiteY15" fmla="*/ 70595 h 1243305"/>
              <a:gd name="connsiteX16" fmla="*/ 1409018 w 1673993"/>
              <a:gd name="connsiteY16" fmla="*/ 885 h 1243305"/>
              <a:gd name="connsiteX17" fmla="*/ 1559466 w 1673993"/>
              <a:gd name="connsiteY17" fmla="*/ 35511 h 1243305"/>
              <a:gd name="connsiteX18" fmla="*/ 1503412 w 1673993"/>
              <a:gd name="connsiteY18" fmla="*/ 800711 h 1243305"/>
              <a:gd name="connsiteX19" fmla="*/ 1038198 w 1673993"/>
              <a:gd name="connsiteY19" fmla="*/ 1184380 h 1243305"/>
              <a:gd name="connsiteX20" fmla="*/ 991647 w 1673993"/>
              <a:gd name="connsiteY20" fmla="*/ 1192329 h 1243305"/>
              <a:gd name="connsiteX21" fmla="*/ 920285 w 1673993"/>
              <a:gd name="connsiteY21" fmla="*/ 1087160 h 1243305"/>
              <a:gd name="connsiteX22" fmla="*/ 1031453 w 1673993"/>
              <a:gd name="connsiteY22" fmla="*/ 956254 h 1243305"/>
              <a:gd name="connsiteX23" fmla="*/ 935023 w 1673993"/>
              <a:gd name="connsiteY23" fmla="*/ 814140 h 1243305"/>
              <a:gd name="connsiteX24" fmla="*/ 1046191 w 1673993"/>
              <a:gd name="connsiteY24" fmla="*/ 683234 h 1243305"/>
              <a:gd name="connsiteX25" fmla="*/ 949761 w 1673993"/>
              <a:gd name="connsiteY25" fmla="*/ 541120 h 1243305"/>
              <a:gd name="connsiteX26" fmla="*/ 1060930 w 1673993"/>
              <a:gd name="connsiteY26" fmla="*/ 410213 h 1243305"/>
              <a:gd name="connsiteX27" fmla="*/ 969778 w 1673993"/>
              <a:gd name="connsiteY27" fmla="*/ 275881 h 1243305"/>
              <a:gd name="connsiteX28" fmla="*/ 1002606 w 1673993"/>
              <a:gd name="connsiteY28" fmla="*/ 237401 h 1243305"/>
              <a:gd name="connsiteX29" fmla="*/ 1409018 w 1673993"/>
              <a:gd name="connsiteY29" fmla="*/ 885 h 124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73993" h="1243305">
                <a:moveTo>
                  <a:pt x="251209" y="70595"/>
                </a:moveTo>
                <a:cubicBezTo>
                  <a:pt x="363446" y="73789"/>
                  <a:pt x="496974" y="136597"/>
                  <a:pt x="621919" y="244962"/>
                </a:cubicBezTo>
                <a:lnTo>
                  <a:pt x="681583" y="303301"/>
                </a:lnTo>
                <a:lnTo>
                  <a:pt x="671187" y="320293"/>
                </a:lnTo>
                <a:lnTo>
                  <a:pt x="788398" y="445819"/>
                </a:lnTo>
                <a:lnTo>
                  <a:pt x="698768" y="592317"/>
                </a:lnTo>
                <a:lnTo>
                  <a:pt x="815979" y="717843"/>
                </a:lnTo>
                <a:lnTo>
                  <a:pt x="726349" y="864339"/>
                </a:lnTo>
                <a:lnTo>
                  <a:pt x="843560" y="989866"/>
                </a:lnTo>
                <a:lnTo>
                  <a:pt x="753930" y="1136363"/>
                </a:lnTo>
                <a:lnTo>
                  <a:pt x="844074" y="1232902"/>
                </a:lnTo>
                <a:lnTo>
                  <a:pt x="797911" y="1237053"/>
                </a:lnTo>
                <a:lnTo>
                  <a:pt x="742542" y="1243305"/>
                </a:lnTo>
                <a:cubicBezTo>
                  <a:pt x="574188" y="1238512"/>
                  <a:pt x="357923" y="1099592"/>
                  <a:pt x="194592" y="873979"/>
                </a:cubicBezTo>
                <a:cubicBezTo>
                  <a:pt x="-23182" y="573160"/>
                  <a:pt x="-64388" y="232131"/>
                  <a:pt x="102559" y="112269"/>
                </a:cubicBezTo>
                <a:cubicBezTo>
                  <a:pt x="144296" y="82303"/>
                  <a:pt x="195090" y="68997"/>
                  <a:pt x="251209" y="70595"/>
                </a:cubicBezTo>
                <a:close/>
                <a:moveTo>
                  <a:pt x="1409018" y="885"/>
                </a:moveTo>
                <a:cubicBezTo>
                  <a:pt x="1464999" y="-3354"/>
                  <a:pt x="1516364" y="7545"/>
                  <a:pt x="1559466" y="35511"/>
                </a:cubicBezTo>
                <a:cubicBezTo>
                  <a:pt x="1731873" y="147377"/>
                  <a:pt x="1706776" y="489968"/>
                  <a:pt x="1503412" y="800711"/>
                </a:cubicBezTo>
                <a:cubicBezTo>
                  <a:pt x="1369954" y="1004634"/>
                  <a:pt x="1192888" y="1144165"/>
                  <a:pt x="1038198" y="1184380"/>
                </a:cubicBezTo>
                <a:lnTo>
                  <a:pt x="991647" y="1192329"/>
                </a:lnTo>
                <a:lnTo>
                  <a:pt x="920285" y="1087160"/>
                </a:lnTo>
                <a:lnTo>
                  <a:pt x="1031453" y="956254"/>
                </a:lnTo>
                <a:lnTo>
                  <a:pt x="935023" y="814140"/>
                </a:lnTo>
                <a:lnTo>
                  <a:pt x="1046191" y="683234"/>
                </a:lnTo>
                <a:lnTo>
                  <a:pt x="949761" y="541120"/>
                </a:lnTo>
                <a:lnTo>
                  <a:pt x="1060930" y="410213"/>
                </a:lnTo>
                <a:lnTo>
                  <a:pt x="969778" y="275881"/>
                </a:lnTo>
                <a:lnTo>
                  <a:pt x="1002606" y="237401"/>
                </a:lnTo>
                <a:cubicBezTo>
                  <a:pt x="1133740" y="96592"/>
                  <a:pt x="1283062" y="10422"/>
                  <a:pt x="1409018" y="885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3" name="フリーフォーム: 図形 192">
            <a:extLst>
              <a:ext uri="{FF2B5EF4-FFF2-40B4-BE49-F238E27FC236}">
                <a16:creationId xmlns:a16="http://schemas.microsoft.com/office/drawing/2014/main" id="{89B3F767-A6DD-4187-9496-42FBF280EF86}"/>
              </a:ext>
            </a:extLst>
          </p:cNvPr>
          <p:cNvSpPr/>
          <p:nvPr/>
        </p:nvSpPr>
        <p:spPr>
          <a:xfrm>
            <a:off x="6018602" y="905773"/>
            <a:ext cx="1600511" cy="1439938"/>
          </a:xfrm>
          <a:custGeom>
            <a:avLst/>
            <a:gdLst>
              <a:gd name="connsiteX0" fmla="*/ 1596288 w 1600511"/>
              <a:gd name="connsiteY0" fmla="*/ 344947 h 1439938"/>
              <a:gd name="connsiteX1" fmla="*/ 1600344 w 1600511"/>
              <a:gd name="connsiteY1" fmla="*/ 389152 h 1439938"/>
              <a:gd name="connsiteX2" fmla="*/ 800256 w 1600511"/>
              <a:gd name="connsiteY2" fmla="*/ 1439938 h 1439938"/>
              <a:gd name="connsiteX3" fmla="*/ 695323 w 1600511"/>
              <a:gd name="connsiteY3" fmla="*/ 1366638 h 1439938"/>
              <a:gd name="connsiteX4" fmla="*/ 686546 w 1600511"/>
              <a:gd name="connsiteY4" fmla="*/ 1360039 h 1439938"/>
              <a:gd name="connsiteX5" fmla="*/ 899422 w 1600511"/>
              <a:gd name="connsiteY5" fmla="*/ 1085942 h 1439938"/>
              <a:gd name="connsiteX6" fmla="*/ 1155798 w 1600511"/>
              <a:gd name="connsiteY6" fmla="*/ 896517 h 1439938"/>
              <a:gd name="connsiteX7" fmla="*/ 1314829 w 1600511"/>
              <a:gd name="connsiteY7" fmla="*/ 620254 h 1439938"/>
              <a:gd name="connsiteX8" fmla="*/ 1439236 w 1600511"/>
              <a:gd name="connsiteY8" fmla="*/ 70983 h 1439938"/>
              <a:gd name="connsiteX9" fmla="*/ 1461636 w 1600511"/>
              <a:gd name="connsiteY9" fmla="*/ 84810 h 1439938"/>
              <a:gd name="connsiteX10" fmla="*/ 1532651 w 1600511"/>
              <a:gd name="connsiteY10" fmla="*/ 164187 h 1439938"/>
              <a:gd name="connsiteX11" fmla="*/ 1565706 w 1600511"/>
              <a:gd name="connsiteY11" fmla="*/ 234357 h 1439938"/>
              <a:gd name="connsiteX12" fmla="*/ 1529592 w 1600511"/>
              <a:gd name="connsiteY12" fmla="*/ 275919 h 1439938"/>
              <a:gd name="connsiteX13" fmla="*/ 1550917 w 1600511"/>
              <a:gd name="connsiteY13" fmla="*/ 349505 h 1439938"/>
              <a:gd name="connsiteX14" fmla="*/ 1257143 w 1600511"/>
              <a:gd name="connsiteY14" fmla="*/ 637719 h 1439938"/>
              <a:gd name="connsiteX15" fmla="*/ 1123431 w 1600511"/>
              <a:gd name="connsiteY15" fmla="*/ 867643 h 1439938"/>
              <a:gd name="connsiteX16" fmla="*/ 910209 w 1600511"/>
              <a:gd name="connsiteY16" fmla="*/ 1026646 h 1439938"/>
              <a:gd name="connsiteX17" fmla="*/ 663801 w 1600511"/>
              <a:gd name="connsiteY17" fmla="*/ 1342939 h 1439938"/>
              <a:gd name="connsiteX18" fmla="*/ 598946 w 1600511"/>
              <a:gd name="connsiteY18" fmla="*/ 1294175 h 1439938"/>
              <a:gd name="connsiteX19" fmla="*/ 430799 w 1600511"/>
              <a:gd name="connsiteY19" fmla="*/ 1152147 h 1439938"/>
              <a:gd name="connsiteX20" fmla="*/ 407929 w 1600511"/>
              <a:gd name="connsiteY20" fmla="*/ 1130201 h 1439938"/>
              <a:gd name="connsiteX21" fmla="*/ 407407 w 1600511"/>
              <a:gd name="connsiteY21" fmla="*/ 1128401 h 1439938"/>
              <a:gd name="connsiteX22" fmla="*/ 701181 w 1600511"/>
              <a:gd name="connsiteY22" fmla="*/ 840186 h 1439938"/>
              <a:gd name="connsiteX23" fmla="*/ 834893 w 1600511"/>
              <a:gd name="connsiteY23" fmla="*/ 610261 h 1439938"/>
              <a:gd name="connsiteX24" fmla="*/ 1048115 w 1600511"/>
              <a:gd name="connsiteY24" fmla="*/ 451259 h 1439938"/>
              <a:gd name="connsiteX25" fmla="*/ 1301037 w 1600511"/>
              <a:gd name="connsiteY25" fmla="*/ 126604 h 1439938"/>
              <a:gd name="connsiteX26" fmla="*/ 1376571 w 1600511"/>
              <a:gd name="connsiteY26" fmla="*/ 139420 h 1439938"/>
              <a:gd name="connsiteX27" fmla="*/ 379309 w 1600511"/>
              <a:gd name="connsiteY27" fmla="*/ 47 h 1439938"/>
              <a:gd name="connsiteX28" fmla="*/ 498987 w 1600511"/>
              <a:gd name="connsiteY28" fmla="*/ 21603 h 1439938"/>
              <a:gd name="connsiteX29" fmla="*/ 514878 w 1600511"/>
              <a:gd name="connsiteY29" fmla="*/ 28659 h 1439938"/>
              <a:gd name="connsiteX30" fmla="*/ 433317 w 1600511"/>
              <a:gd name="connsiteY30" fmla="*/ 168903 h 1439938"/>
              <a:gd name="connsiteX31" fmla="*/ 220096 w 1600511"/>
              <a:gd name="connsiteY31" fmla="*/ 327906 h 1439938"/>
              <a:gd name="connsiteX32" fmla="*/ 28447 w 1600511"/>
              <a:gd name="connsiteY32" fmla="*/ 573909 h 1439938"/>
              <a:gd name="connsiteX33" fmla="*/ 13802 w 1600511"/>
              <a:gd name="connsiteY33" fmla="*/ 525794 h 1439938"/>
              <a:gd name="connsiteX34" fmla="*/ 379309 w 1600511"/>
              <a:gd name="connsiteY34" fmla="*/ 47 h 1439938"/>
              <a:gd name="connsiteX35" fmla="*/ 1221201 w 1600511"/>
              <a:gd name="connsiteY35" fmla="*/ 47 h 1439938"/>
              <a:gd name="connsiteX36" fmla="*/ 1273640 w 1600511"/>
              <a:gd name="connsiteY36" fmla="*/ 2939 h 1439938"/>
              <a:gd name="connsiteX37" fmla="*/ 1345668 w 1600511"/>
              <a:gd name="connsiteY37" fmla="*/ 22727 h 1439938"/>
              <a:gd name="connsiteX38" fmla="*/ 1058902 w 1600511"/>
              <a:gd name="connsiteY38" fmla="*/ 391962 h 1439938"/>
              <a:gd name="connsiteX39" fmla="*/ 802526 w 1600511"/>
              <a:gd name="connsiteY39" fmla="*/ 581388 h 1439938"/>
              <a:gd name="connsiteX40" fmla="*/ 643496 w 1600511"/>
              <a:gd name="connsiteY40" fmla="*/ 857650 h 1439938"/>
              <a:gd name="connsiteX41" fmla="*/ 386183 w 1600511"/>
              <a:gd name="connsiteY41" fmla="*/ 1109339 h 1439938"/>
              <a:gd name="connsiteX42" fmla="*/ 358505 w 1600511"/>
              <a:gd name="connsiteY42" fmla="*/ 1082782 h 1439938"/>
              <a:gd name="connsiteX43" fmla="*/ 47725 w 1600511"/>
              <a:gd name="connsiteY43" fmla="*/ 637249 h 1439938"/>
              <a:gd name="connsiteX44" fmla="*/ 38542 w 1600511"/>
              <a:gd name="connsiteY44" fmla="*/ 607076 h 1439938"/>
              <a:gd name="connsiteX45" fmla="*/ 209307 w 1600511"/>
              <a:gd name="connsiteY45" fmla="*/ 387202 h 1439938"/>
              <a:gd name="connsiteX46" fmla="*/ 465684 w 1600511"/>
              <a:gd name="connsiteY46" fmla="*/ 197776 h 1439938"/>
              <a:gd name="connsiteX47" fmla="*/ 553233 w 1600511"/>
              <a:gd name="connsiteY47" fmla="*/ 45688 h 1439938"/>
              <a:gd name="connsiteX48" fmla="*/ 557739 w 1600511"/>
              <a:gd name="connsiteY48" fmla="*/ 47690 h 1439938"/>
              <a:gd name="connsiteX49" fmla="*/ 800255 w 1600511"/>
              <a:gd name="connsiteY49" fmla="*/ 346438 h 1439938"/>
              <a:gd name="connsiteX50" fmla="*/ 1221201 w 1600511"/>
              <a:gd name="connsiteY50" fmla="*/ 47 h 143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600511" h="1439938">
                <a:moveTo>
                  <a:pt x="1596288" y="344947"/>
                </a:moveTo>
                <a:lnTo>
                  <a:pt x="1600344" y="389152"/>
                </a:lnTo>
                <a:cubicBezTo>
                  <a:pt x="1607131" y="653984"/>
                  <a:pt x="1408516" y="1029875"/>
                  <a:pt x="800256" y="1439938"/>
                </a:cubicBezTo>
                <a:cubicBezTo>
                  <a:pt x="763823" y="1415376"/>
                  <a:pt x="728861" y="1390939"/>
                  <a:pt x="695323" y="1366638"/>
                </a:cubicBezTo>
                <a:lnTo>
                  <a:pt x="686546" y="1360039"/>
                </a:lnTo>
                <a:lnTo>
                  <a:pt x="899422" y="1085942"/>
                </a:lnTo>
                <a:lnTo>
                  <a:pt x="1155798" y="896517"/>
                </a:lnTo>
                <a:lnTo>
                  <a:pt x="1314829" y="620254"/>
                </a:lnTo>
                <a:close/>
                <a:moveTo>
                  <a:pt x="1439236" y="70983"/>
                </a:moveTo>
                <a:lnTo>
                  <a:pt x="1461636" y="84810"/>
                </a:lnTo>
                <a:cubicBezTo>
                  <a:pt x="1488492" y="107235"/>
                  <a:pt x="1512479" y="133813"/>
                  <a:pt x="1532651" y="164187"/>
                </a:cubicBezTo>
                <a:lnTo>
                  <a:pt x="1565706" y="234357"/>
                </a:lnTo>
                <a:lnTo>
                  <a:pt x="1529592" y="275919"/>
                </a:lnTo>
                <a:lnTo>
                  <a:pt x="1550917" y="349505"/>
                </a:lnTo>
                <a:lnTo>
                  <a:pt x="1257143" y="637719"/>
                </a:lnTo>
                <a:lnTo>
                  <a:pt x="1123431" y="867643"/>
                </a:lnTo>
                <a:lnTo>
                  <a:pt x="910209" y="1026646"/>
                </a:lnTo>
                <a:lnTo>
                  <a:pt x="663801" y="1342939"/>
                </a:lnTo>
                <a:lnTo>
                  <a:pt x="598946" y="1294175"/>
                </a:lnTo>
                <a:cubicBezTo>
                  <a:pt x="537486" y="1246166"/>
                  <a:pt x="481555" y="1198780"/>
                  <a:pt x="430799" y="1152147"/>
                </a:cubicBezTo>
                <a:lnTo>
                  <a:pt x="407929" y="1130201"/>
                </a:lnTo>
                <a:lnTo>
                  <a:pt x="407407" y="1128401"/>
                </a:lnTo>
                <a:lnTo>
                  <a:pt x="701181" y="840186"/>
                </a:lnTo>
                <a:lnTo>
                  <a:pt x="834893" y="610261"/>
                </a:lnTo>
                <a:lnTo>
                  <a:pt x="1048115" y="451259"/>
                </a:lnTo>
                <a:lnTo>
                  <a:pt x="1301037" y="126604"/>
                </a:lnTo>
                <a:lnTo>
                  <a:pt x="1376571" y="139420"/>
                </a:lnTo>
                <a:close/>
                <a:moveTo>
                  <a:pt x="379309" y="47"/>
                </a:moveTo>
                <a:cubicBezTo>
                  <a:pt x="419012" y="681"/>
                  <a:pt x="459353" y="7698"/>
                  <a:pt x="498987" y="21603"/>
                </a:cubicBezTo>
                <a:lnTo>
                  <a:pt x="514878" y="28659"/>
                </a:lnTo>
                <a:lnTo>
                  <a:pt x="433317" y="168903"/>
                </a:lnTo>
                <a:lnTo>
                  <a:pt x="220096" y="327906"/>
                </a:lnTo>
                <a:lnTo>
                  <a:pt x="28447" y="573909"/>
                </a:lnTo>
                <a:lnTo>
                  <a:pt x="13802" y="525794"/>
                </a:lnTo>
                <a:cubicBezTo>
                  <a:pt x="-56129" y="203768"/>
                  <a:pt x="151023" y="-3598"/>
                  <a:pt x="379309" y="47"/>
                </a:cubicBezTo>
                <a:close/>
                <a:moveTo>
                  <a:pt x="1221201" y="47"/>
                </a:moveTo>
                <a:cubicBezTo>
                  <a:pt x="1238847" y="-235"/>
                  <a:pt x="1256365" y="745"/>
                  <a:pt x="1273640" y="2939"/>
                </a:cubicBezTo>
                <a:lnTo>
                  <a:pt x="1345668" y="22727"/>
                </a:lnTo>
                <a:lnTo>
                  <a:pt x="1058902" y="391962"/>
                </a:lnTo>
                <a:lnTo>
                  <a:pt x="802526" y="581388"/>
                </a:lnTo>
                <a:lnTo>
                  <a:pt x="643496" y="857650"/>
                </a:lnTo>
                <a:lnTo>
                  <a:pt x="386183" y="1109339"/>
                </a:lnTo>
                <a:lnTo>
                  <a:pt x="358505" y="1082782"/>
                </a:lnTo>
                <a:cubicBezTo>
                  <a:pt x="198671" y="922327"/>
                  <a:pt x="100095" y="771928"/>
                  <a:pt x="47725" y="637249"/>
                </a:cubicBezTo>
                <a:lnTo>
                  <a:pt x="38542" y="607076"/>
                </a:lnTo>
                <a:lnTo>
                  <a:pt x="209307" y="387202"/>
                </a:lnTo>
                <a:lnTo>
                  <a:pt x="465684" y="197776"/>
                </a:lnTo>
                <a:lnTo>
                  <a:pt x="553233" y="45688"/>
                </a:lnTo>
                <a:lnTo>
                  <a:pt x="557739" y="47690"/>
                </a:lnTo>
                <a:cubicBezTo>
                  <a:pt x="654216" y="99993"/>
                  <a:pt x="742067" y="196935"/>
                  <a:pt x="800255" y="346438"/>
                </a:cubicBezTo>
                <a:cubicBezTo>
                  <a:pt x="893355" y="107235"/>
                  <a:pt x="1062392" y="2584"/>
                  <a:pt x="1221201" y="47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フリーフォーム: 図形 195">
            <a:extLst>
              <a:ext uri="{FF2B5EF4-FFF2-40B4-BE49-F238E27FC236}">
                <a16:creationId xmlns:a16="http://schemas.microsoft.com/office/drawing/2014/main" id="{B5432379-8D13-4112-9542-9A618C8EBA2B}"/>
              </a:ext>
            </a:extLst>
          </p:cNvPr>
          <p:cNvSpPr/>
          <p:nvPr/>
        </p:nvSpPr>
        <p:spPr>
          <a:xfrm>
            <a:off x="7899109" y="960323"/>
            <a:ext cx="1589946" cy="1368806"/>
          </a:xfrm>
          <a:custGeom>
            <a:avLst/>
            <a:gdLst>
              <a:gd name="connsiteX0" fmla="*/ 1548512 w 1589946"/>
              <a:gd name="connsiteY0" fmla="*/ 152664 h 1368806"/>
              <a:gd name="connsiteX1" fmla="*/ 1555839 w 1589946"/>
              <a:gd name="connsiteY1" fmla="*/ 164969 h 1368806"/>
              <a:gd name="connsiteX2" fmla="*/ 1428037 w 1589946"/>
              <a:gd name="connsiteY2" fmla="*/ 894075 h 1368806"/>
              <a:gd name="connsiteX3" fmla="*/ 1079163 w 1589946"/>
              <a:gd name="connsiteY3" fmla="*/ 1279209 h 1368806"/>
              <a:gd name="connsiteX4" fmla="*/ 1069544 w 1589946"/>
              <a:gd name="connsiteY4" fmla="*/ 1284720 h 1368806"/>
              <a:gd name="connsiteX5" fmla="*/ 1186168 w 1589946"/>
              <a:gd name="connsiteY5" fmla="*/ 952501 h 1368806"/>
              <a:gd name="connsiteX6" fmla="*/ 1369228 w 1589946"/>
              <a:gd name="connsiteY6" fmla="*/ 691542 h 1368806"/>
              <a:gd name="connsiteX7" fmla="*/ 1432429 w 1589946"/>
              <a:gd name="connsiteY7" fmla="*/ 379105 h 1368806"/>
              <a:gd name="connsiteX8" fmla="*/ 1195059 w 1589946"/>
              <a:gd name="connsiteY8" fmla="*/ 22286 h 1368806"/>
              <a:gd name="connsiteX9" fmla="*/ 1117308 w 1589946"/>
              <a:gd name="connsiteY9" fmla="*/ 243770 h 1368806"/>
              <a:gd name="connsiteX10" fmla="*/ 934247 w 1589946"/>
              <a:gd name="connsiteY10" fmla="*/ 504728 h 1368806"/>
              <a:gd name="connsiteX11" fmla="*/ 871047 w 1589946"/>
              <a:gd name="connsiteY11" fmla="*/ 817166 h 1368806"/>
              <a:gd name="connsiteX12" fmla="*/ 646226 w 1589946"/>
              <a:gd name="connsiteY12" fmla="*/ 1255721 h 1368806"/>
              <a:gd name="connsiteX13" fmla="*/ 699996 w 1589946"/>
              <a:gd name="connsiteY13" fmla="*/ 1331874 h 1368806"/>
              <a:gd name="connsiteX14" fmla="*/ 688798 w 1589946"/>
              <a:gd name="connsiteY14" fmla="*/ 1358937 h 1368806"/>
              <a:gd name="connsiteX15" fmla="*/ 660381 w 1589946"/>
              <a:gd name="connsiteY15" fmla="*/ 1352490 h 1368806"/>
              <a:gd name="connsiteX16" fmla="*/ 290863 w 1589946"/>
              <a:gd name="connsiteY16" fmla="*/ 1078969 h 1368806"/>
              <a:gd name="connsiteX17" fmla="*/ 272954 w 1589946"/>
              <a:gd name="connsiteY17" fmla="*/ 1055526 h 1368806"/>
              <a:gd name="connsiteX18" fmla="*/ 366657 w 1589946"/>
              <a:gd name="connsiteY18" fmla="*/ 788600 h 1368806"/>
              <a:gd name="connsiteX19" fmla="*/ 549718 w 1589946"/>
              <a:gd name="connsiteY19" fmla="*/ 527642 h 1368806"/>
              <a:gd name="connsiteX20" fmla="*/ 612918 w 1589946"/>
              <a:gd name="connsiteY20" fmla="*/ 215205 h 1368806"/>
              <a:gd name="connsiteX21" fmla="*/ 636195 w 1589946"/>
              <a:gd name="connsiteY21" fmla="*/ 169802 h 1368806"/>
              <a:gd name="connsiteX22" fmla="*/ 710630 w 1589946"/>
              <a:gd name="connsiteY22" fmla="*/ 239671 h 1368806"/>
              <a:gd name="connsiteX23" fmla="*/ 795320 w 1589946"/>
              <a:gd name="connsiteY23" fmla="*/ 341124 h 1368806"/>
              <a:gd name="connsiteX24" fmla="*/ 832321 w 1589946"/>
              <a:gd name="connsiteY24" fmla="*/ 292688 h 1368806"/>
              <a:gd name="connsiteX25" fmla="*/ 1164922 w 1589946"/>
              <a:gd name="connsiteY25" fmla="*/ 32546 h 1368806"/>
              <a:gd name="connsiteX26" fmla="*/ 351385 w 1589946"/>
              <a:gd name="connsiteY26" fmla="*/ 11920 h 1368806"/>
              <a:gd name="connsiteX27" fmla="*/ 412661 w 1589946"/>
              <a:gd name="connsiteY27" fmla="*/ 27707 h 1368806"/>
              <a:gd name="connsiteX28" fmla="*/ 612866 w 1589946"/>
              <a:gd name="connsiteY28" fmla="*/ 147906 h 1368806"/>
              <a:gd name="connsiteX29" fmla="*/ 614936 w 1589946"/>
              <a:gd name="connsiteY29" fmla="*/ 149849 h 1368806"/>
              <a:gd name="connsiteX30" fmla="*/ 563751 w 1589946"/>
              <a:gd name="connsiteY30" fmla="*/ 250063 h 1368806"/>
              <a:gd name="connsiteX31" fmla="*/ 509865 w 1589946"/>
              <a:gd name="connsiteY31" fmla="*/ 510525 h 1368806"/>
              <a:gd name="connsiteX32" fmla="*/ 358082 w 1589946"/>
              <a:gd name="connsiteY32" fmla="*/ 728944 h 1368806"/>
              <a:gd name="connsiteX33" fmla="*/ 252386 w 1589946"/>
              <a:gd name="connsiteY33" fmla="*/ 1028601 h 1368806"/>
              <a:gd name="connsiteX34" fmla="*/ 223782 w 1589946"/>
              <a:gd name="connsiteY34" fmla="*/ 991158 h 1368806"/>
              <a:gd name="connsiteX35" fmla="*/ 161909 w 1589946"/>
              <a:gd name="connsiteY35" fmla="*/ 894074 h 1368806"/>
              <a:gd name="connsiteX36" fmla="*/ 92914 w 1589946"/>
              <a:gd name="connsiteY36" fmla="*/ 758190 h 1368806"/>
              <a:gd name="connsiteX37" fmla="*/ 66149 w 1589946"/>
              <a:gd name="connsiteY37" fmla="*/ 686065 h 1368806"/>
              <a:gd name="connsiteX38" fmla="*/ 100706 w 1589946"/>
              <a:gd name="connsiteY38" fmla="*/ 618407 h 1368806"/>
              <a:gd name="connsiteX39" fmla="*/ 154593 w 1589946"/>
              <a:gd name="connsiteY39" fmla="*/ 357944 h 1368806"/>
              <a:gd name="connsiteX40" fmla="*/ 306375 w 1589946"/>
              <a:gd name="connsiteY40" fmla="*/ 139525 h 1368806"/>
              <a:gd name="connsiteX41" fmla="*/ 1273763 w 1589946"/>
              <a:gd name="connsiteY41" fmla="*/ 2851 h 1368806"/>
              <a:gd name="connsiteX42" fmla="*/ 1444574 w 1589946"/>
              <a:gd name="connsiteY42" fmla="*/ 32575 h 1368806"/>
              <a:gd name="connsiteX43" fmla="*/ 1509901 w 1589946"/>
              <a:gd name="connsiteY43" fmla="*/ 87816 h 1368806"/>
              <a:gd name="connsiteX44" fmla="*/ 1531399 w 1589946"/>
              <a:gd name="connsiteY44" fmla="*/ 123924 h 1368806"/>
              <a:gd name="connsiteX45" fmla="*/ 1383260 w 1589946"/>
              <a:gd name="connsiteY45" fmla="*/ 413964 h 1368806"/>
              <a:gd name="connsiteX46" fmla="*/ 1329375 w 1589946"/>
              <a:gd name="connsiteY46" fmla="*/ 674426 h 1368806"/>
              <a:gd name="connsiteX47" fmla="*/ 1177592 w 1589946"/>
              <a:gd name="connsiteY47" fmla="*/ 892845 h 1368806"/>
              <a:gd name="connsiteX48" fmla="*/ 1040695 w 1589946"/>
              <a:gd name="connsiteY48" fmla="*/ 1280956 h 1368806"/>
              <a:gd name="connsiteX49" fmla="*/ 964996 w 1589946"/>
              <a:gd name="connsiteY49" fmla="*/ 1292758 h 1368806"/>
              <a:gd name="connsiteX50" fmla="*/ 940367 w 1589946"/>
              <a:gd name="connsiteY50" fmla="*/ 1348112 h 1368806"/>
              <a:gd name="connsiteX51" fmla="*/ 929563 w 1589946"/>
              <a:gd name="connsiteY51" fmla="*/ 1352492 h 1368806"/>
              <a:gd name="connsiteX52" fmla="*/ 857639 w 1589946"/>
              <a:gd name="connsiteY52" fmla="*/ 1368806 h 1368806"/>
              <a:gd name="connsiteX53" fmla="*/ 794881 w 1589946"/>
              <a:gd name="connsiteY53" fmla="*/ 1368092 h 1368806"/>
              <a:gd name="connsiteX54" fmla="*/ 732307 w 1589946"/>
              <a:gd name="connsiteY54" fmla="*/ 1368804 h 1368806"/>
              <a:gd name="connsiteX55" fmla="*/ 713358 w 1589946"/>
              <a:gd name="connsiteY55" fmla="*/ 1364507 h 1368806"/>
              <a:gd name="connsiteX56" fmla="*/ 776585 w 1589946"/>
              <a:gd name="connsiteY56" fmla="*/ 1211839 h 1368806"/>
              <a:gd name="connsiteX57" fmla="*/ 733019 w 1589946"/>
              <a:gd name="connsiteY57" fmla="*/ 1148817 h 1368806"/>
              <a:gd name="connsiteX58" fmla="*/ 920216 w 1589946"/>
              <a:gd name="connsiteY58" fmla="*/ 782308 h 1368806"/>
              <a:gd name="connsiteX59" fmla="*/ 974102 w 1589946"/>
              <a:gd name="connsiteY59" fmla="*/ 521845 h 1368806"/>
              <a:gd name="connsiteX60" fmla="*/ 1125885 w 1589946"/>
              <a:gd name="connsiteY60" fmla="*/ 303426 h 1368806"/>
              <a:gd name="connsiteX61" fmla="*/ 1228672 w 1589946"/>
              <a:gd name="connsiteY61" fmla="*/ 12019 h 1368806"/>
              <a:gd name="connsiteX62" fmla="*/ 316182 w 1589946"/>
              <a:gd name="connsiteY62" fmla="*/ 2851 h 1368806"/>
              <a:gd name="connsiteX63" fmla="*/ 324118 w 1589946"/>
              <a:gd name="connsiteY63" fmla="*/ 4896 h 1368806"/>
              <a:gd name="connsiteX64" fmla="*/ 297800 w 1589946"/>
              <a:gd name="connsiteY64" fmla="*/ 79867 h 1368806"/>
              <a:gd name="connsiteX65" fmla="*/ 114738 w 1589946"/>
              <a:gd name="connsiteY65" fmla="*/ 340827 h 1368806"/>
              <a:gd name="connsiteX66" fmla="*/ 52400 w 1589946"/>
              <a:gd name="connsiteY66" fmla="*/ 649009 h 1368806"/>
              <a:gd name="connsiteX67" fmla="*/ 42909 w 1589946"/>
              <a:gd name="connsiteY67" fmla="*/ 623433 h 1368806"/>
              <a:gd name="connsiteX68" fmla="*/ 145371 w 1589946"/>
              <a:gd name="connsiteY68" fmla="*/ 32574 h 1368806"/>
              <a:gd name="connsiteX69" fmla="*/ 316182 w 1589946"/>
              <a:gd name="connsiteY69" fmla="*/ 2851 h 136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589946" h="1368806">
                <a:moveTo>
                  <a:pt x="1548512" y="152664"/>
                </a:moveTo>
                <a:lnTo>
                  <a:pt x="1555839" y="164969"/>
                </a:lnTo>
                <a:cubicBezTo>
                  <a:pt x="1628370" y="338880"/>
                  <a:pt x="1584971" y="623488"/>
                  <a:pt x="1428037" y="894075"/>
                </a:cubicBezTo>
                <a:cubicBezTo>
                  <a:pt x="1329954" y="1063190"/>
                  <a:pt x="1204930" y="1196811"/>
                  <a:pt x="1079163" y="1279209"/>
                </a:cubicBezTo>
                <a:lnTo>
                  <a:pt x="1069544" y="1284720"/>
                </a:lnTo>
                <a:lnTo>
                  <a:pt x="1186168" y="952501"/>
                </a:lnTo>
                <a:lnTo>
                  <a:pt x="1369228" y="691542"/>
                </a:lnTo>
                <a:lnTo>
                  <a:pt x="1432429" y="379105"/>
                </a:lnTo>
                <a:close/>
                <a:moveTo>
                  <a:pt x="1195059" y="22286"/>
                </a:moveTo>
                <a:lnTo>
                  <a:pt x="1117308" y="243770"/>
                </a:lnTo>
                <a:lnTo>
                  <a:pt x="934247" y="504728"/>
                </a:lnTo>
                <a:lnTo>
                  <a:pt x="871047" y="817166"/>
                </a:lnTo>
                <a:lnTo>
                  <a:pt x="646226" y="1255721"/>
                </a:lnTo>
                <a:lnTo>
                  <a:pt x="699996" y="1331874"/>
                </a:lnTo>
                <a:lnTo>
                  <a:pt x="688798" y="1358937"/>
                </a:lnTo>
                <a:lnTo>
                  <a:pt x="660381" y="1352490"/>
                </a:lnTo>
                <a:cubicBezTo>
                  <a:pt x="538212" y="1313590"/>
                  <a:pt x="406307" y="1217172"/>
                  <a:pt x="290863" y="1078969"/>
                </a:cubicBezTo>
                <a:lnTo>
                  <a:pt x="272954" y="1055526"/>
                </a:lnTo>
                <a:lnTo>
                  <a:pt x="366657" y="788600"/>
                </a:lnTo>
                <a:lnTo>
                  <a:pt x="549718" y="527642"/>
                </a:lnTo>
                <a:lnTo>
                  <a:pt x="612918" y="215205"/>
                </a:lnTo>
                <a:lnTo>
                  <a:pt x="636195" y="169802"/>
                </a:lnTo>
                <a:lnTo>
                  <a:pt x="710630" y="239671"/>
                </a:lnTo>
                <a:lnTo>
                  <a:pt x="795320" y="341124"/>
                </a:lnTo>
                <a:lnTo>
                  <a:pt x="832321" y="292688"/>
                </a:lnTo>
                <a:cubicBezTo>
                  <a:pt x="936222" y="168306"/>
                  <a:pt x="1053454" y="77770"/>
                  <a:pt x="1164922" y="32546"/>
                </a:cubicBezTo>
                <a:close/>
                <a:moveTo>
                  <a:pt x="351385" y="11920"/>
                </a:moveTo>
                <a:lnTo>
                  <a:pt x="412661" y="27707"/>
                </a:lnTo>
                <a:cubicBezTo>
                  <a:pt x="478449" y="52507"/>
                  <a:pt x="546508" y="93369"/>
                  <a:pt x="612866" y="147906"/>
                </a:cubicBezTo>
                <a:lnTo>
                  <a:pt x="614936" y="149849"/>
                </a:lnTo>
                <a:lnTo>
                  <a:pt x="563751" y="250063"/>
                </a:lnTo>
                <a:lnTo>
                  <a:pt x="509865" y="510525"/>
                </a:lnTo>
                <a:lnTo>
                  <a:pt x="358082" y="728944"/>
                </a:lnTo>
                <a:lnTo>
                  <a:pt x="252386" y="1028601"/>
                </a:lnTo>
                <a:lnTo>
                  <a:pt x="223782" y="991158"/>
                </a:lnTo>
                <a:cubicBezTo>
                  <a:pt x="202220" y="960301"/>
                  <a:pt x="181525" y="927897"/>
                  <a:pt x="161909" y="894074"/>
                </a:cubicBezTo>
                <a:cubicBezTo>
                  <a:pt x="135753" y="848977"/>
                  <a:pt x="112751" y="803489"/>
                  <a:pt x="92914" y="758190"/>
                </a:cubicBezTo>
                <a:lnTo>
                  <a:pt x="66149" y="686065"/>
                </a:lnTo>
                <a:lnTo>
                  <a:pt x="100706" y="618407"/>
                </a:lnTo>
                <a:lnTo>
                  <a:pt x="154593" y="357944"/>
                </a:lnTo>
                <a:lnTo>
                  <a:pt x="306375" y="139525"/>
                </a:lnTo>
                <a:close/>
                <a:moveTo>
                  <a:pt x="1273763" y="2851"/>
                </a:moveTo>
                <a:cubicBezTo>
                  <a:pt x="1336285" y="-5290"/>
                  <a:pt x="1394547" y="3822"/>
                  <a:pt x="1444574" y="32575"/>
                </a:cubicBezTo>
                <a:cubicBezTo>
                  <a:pt x="1469589" y="46952"/>
                  <a:pt x="1491361" y="65558"/>
                  <a:pt x="1509901" y="87816"/>
                </a:cubicBezTo>
                <a:lnTo>
                  <a:pt x="1531399" y="123924"/>
                </a:lnTo>
                <a:lnTo>
                  <a:pt x="1383260" y="413964"/>
                </a:lnTo>
                <a:lnTo>
                  <a:pt x="1329375" y="674426"/>
                </a:lnTo>
                <a:lnTo>
                  <a:pt x="1177592" y="892845"/>
                </a:lnTo>
                <a:lnTo>
                  <a:pt x="1040695" y="1280956"/>
                </a:lnTo>
                <a:lnTo>
                  <a:pt x="964996" y="1292758"/>
                </a:lnTo>
                <a:lnTo>
                  <a:pt x="940367" y="1348112"/>
                </a:lnTo>
                <a:lnTo>
                  <a:pt x="929563" y="1352492"/>
                </a:lnTo>
                <a:cubicBezTo>
                  <a:pt x="905130" y="1360274"/>
                  <a:pt x="881085" y="1365752"/>
                  <a:pt x="857639" y="1368806"/>
                </a:cubicBezTo>
                <a:lnTo>
                  <a:pt x="794881" y="1368092"/>
                </a:lnTo>
                <a:lnTo>
                  <a:pt x="732307" y="1368804"/>
                </a:lnTo>
                <a:lnTo>
                  <a:pt x="713358" y="1364507"/>
                </a:lnTo>
                <a:lnTo>
                  <a:pt x="776585" y="1211839"/>
                </a:lnTo>
                <a:lnTo>
                  <a:pt x="733019" y="1148817"/>
                </a:lnTo>
                <a:lnTo>
                  <a:pt x="920216" y="782308"/>
                </a:lnTo>
                <a:lnTo>
                  <a:pt x="974102" y="521845"/>
                </a:lnTo>
                <a:lnTo>
                  <a:pt x="1125885" y="303426"/>
                </a:lnTo>
                <a:lnTo>
                  <a:pt x="1228672" y="12019"/>
                </a:lnTo>
                <a:close/>
                <a:moveTo>
                  <a:pt x="316182" y="2851"/>
                </a:moveTo>
                <a:lnTo>
                  <a:pt x="324118" y="4896"/>
                </a:lnTo>
                <a:lnTo>
                  <a:pt x="297800" y="79867"/>
                </a:lnTo>
                <a:lnTo>
                  <a:pt x="114738" y="340827"/>
                </a:lnTo>
                <a:lnTo>
                  <a:pt x="52400" y="649009"/>
                </a:lnTo>
                <a:lnTo>
                  <a:pt x="42909" y="623433"/>
                </a:lnTo>
                <a:cubicBezTo>
                  <a:pt x="-38069" y="357357"/>
                  <a:pt x="-4714" y="118832"/>
                  <a:pt x="145371" y="32574"/>
                </a:cubicBezTo>
                <a:cubicBezTo>
                  <a:pt x="195399" y="3821"/>
                  <a:pt x="253659" y="-5293"/>
                  <a:pt x="316182" y="2851"/>
                </a:cubicBezTo>
                <a:close/>
              </a:path>
            </a:pathLst>
          </a:custGeom>
          <a:solidFill>
            <a:srgbClr val="FF00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pptxa36_割れたハートマークのイラスト</dc:title>
  <dc:subject>pptxa36_割れたハートマークのイラスト</dc:subject>
  <dc:creator>でじけろお</dc:creator>
  <cp:revision>1</cp:revision>
  <dcterms:created xsi:type="dcterms:W3CDTF">2018-05-20T00:31:01Z</dcterms:created>
  <dcterms:modified xsi:type="dcterms:W3CDTF">2019-06-05T00:58:23Z</dcterms:modified>
  <cp:version>1</cp:version>
</cp:coreProperties>
</file>